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B7D2B-46C6-4DDB-BDD7-AD828382B1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5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A9AF-33D8-4F11-8C5D-181D695FB8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2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4C9A8-E251-428F-AEF9-9EA8511BA5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28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60E2-CDFF-40ED-B9A4-B6476E5FC8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46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8ED5-61E4-4941-BF4B-7CC6969F9CF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8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B28B0-D734-4E93-B24D-0A1852DB40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3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C6B3-201C-4CCA-BBFC-88849B2509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41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D1DA-FF05-45C2-88C7-9D422A69DB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9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8B3F5-6FC3-44C8-9C4B-5EAF7F7416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3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CE5A5-0552-4DF3-AE11-D442823F8D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FDE7B-A32B-4567-898C-5C11F1A4A1B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8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1F5E8-B27C-4C41-8D81-BC199AA2F60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3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0FE80-38DF-4EA4-9963-BB2DB95327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7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63BF-C8D3-4E5B-90C3-CAECC53AEE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049E8-E2AA-487D-86F0-1EF8D7E732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6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29592-A7EC-4728-AA3C-B857D738E0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5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63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522A7B-0E0E-4B69-A027-FB7A43EC4F2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304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4419600"/>
            <a:ext cx="5943600" cy="1555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Atomic Theory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076" name="Picture 4" descr="atomic_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7528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Modern Atomic Theory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All matter is composed of atoms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Atoms of any one element differ in properties from atoms of another element</a:t>
            </a:r>
          </a:p>
        </p:txBody>
      </p:sp>
    </p:spTree>
    <p:extLst>
      <p:ext uri="{BB962C8B-B14F-4D97-AF65-F5344CB8AC3E}">
        <p14:creationId xmlns:p14="http://schemas.microsoft.com/office/powerpoint/2010/main" val="14265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Atom and Subatomic Particles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Atom</a:t>
            </a:r>
          </a:p>
          <a:p>
            <a:pPr lvl="1" eaLnBrk="1" hangingPunct="1">
              <a:defRPr/>
            </a:pPr>
            <a:r>
              <a:rPr lang="en-US" smtClean="0"/>
              <a:t>Smallest particle of an element that retains the properties of the element</a:t>
            </a:r>
          </a:p>
          <a:p>
            <a:pPr eaLnBrk="1" hangingPunct="1">
              <a:defRPr/>
            </a:pPr>
            <a:r>
              <a:rPr lang="en-US" smtClean="0"/>
              <a:t>Subatomic particles</a:t>
            </a:r>
          </a:p>
          <a:p>
            <a:pPr lvl="1" eaLnBrk="1" hangingPunct="1">
              <a:defRPr/>
            </a:pPr>
            <a:r>
              <a:rPr lang="en-US" smtClean="0"/>
              <a:t>Nucleus</a:t>
            </a:r>
          </a:p>
          <a:p>
            <a:pPr lvl="2" eaLnBrk="1" hangingPunct="1">
              <a:defRPr/>
            </a:pPr>
            <a:r>
              <a:rPr lang="en-US" smtClean="0"/>
              <a:t>Proton – positively charged     +</a:t>
            </a:r>
          </a:p>
          <a:p>
            <a:pPr lvl="2" eaLnBrk="1" hangingPunct="1">
              <a:defRPr/>
            </a:pPr>
            <a:r>
              <a:rPr lang="en-US" smtClean="0"/>
              <a:t>Neutron – neutral charged       0</a:t>
            </a:r>
          </a:p>
          <a:p>
            <a:pPr lvl="1" eaLnBrk="1" hangingPunct="1">
              <a:defRPr/>
            </a:pPr>
            <a:r>
              <a:rPr lang="en-US" smtClean="0"/>
              <a:t>Electron cloud</a:t>
            </a:r>
          </a:p>
          <a:p>
            <a:pPr lvl="2" eaLnBrk="1" hangingPunct="1">
              <a:defRPr/>
            </a:pPr>
            <a:r>
              <a:rPr lang="en-US" smtClean="0"/>
              <a:t>Electron – negatively charged     -</a:t>
            </a:r>
          </a:p>
        </p:txBody>
      </p:sp>
    </p:spTree>
    <p:extLst>
      <p:ext uri="{BB962C8B-B14F-4D97-AF65-F5344CB8AC3E}">
        <p14:creationId xmlns:p14="http://schemas.microsoft.com/office/powerpoint/2010/main" val="35692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Subatomic Particle Discovery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Late 1800s – matter and electricity relationship</a:t>
            </a:r>
          </a:p>
        </p:txBody>
      </p:sp>
      <p:pic>
        <p:nvPicPr>
          <p:cNvPr id="14340" name="Picture 5" descr="cathtub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667000"/>
            <a:ext cx="53117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0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Electron Discovery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1800s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J. J. Thompson (1856 – 1940)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Stream of small charged particles in the cathode ray tube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Carried a negative charge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Determined charge-to-mass ratio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800" smtClean="0"/>
              <a:t>Mass electron much smaller than hydrogen atom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Plum Pudding Model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lvl="2"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  <p:pic>
        <p:nvPicPr>
          <p:cNvPr id="15364" name="Picture 5" descr="JJ Thomps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1524000"/>
            <a:ext cx="2482850" cy="2501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5" name="Picture 6" descr="Plum_pudding_a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76700"/>
            <a:ext cx="27813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3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Electron Discovery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495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Robert Milikan (1868 – 1953)</a:t>
            </a:r>
          </a:p>
          <a:p>
            <a:pPr lvl="1" eaLnBrk="1" hangingPunct="1">
              <a:defRPr/>
            </a:pPr>
            <a:r>
              <a:rPr lang="en-US" sz="2400" smtClean="0"/>
              <a:t>Discovered mass of electron</a:t>
            </a:r>
          </a:p>
          <a:p>
            <a:pPr lvl="1" eaLnBrk="1" hangingPunct="1">
              <a:defRPr/>
            </a:pPr>
            <a:r>
              <a:rPr lang="en-US" sz="2400" smtClean="0"/>
              <a:t>Oil Drop Experiment</a:t>
            </a:r>
          </a:p>
          <a:p>
            <a:pPr lvl="1" eaLnBrk="1" hangingPunct="1">
              <a:defRPr/>
            </a:pPr>
            <a:r>
              <a:rPr lang="en-US" sz="2400" smtClean="0"/>
              <a:t>Mass</a:t>
            </a:r>
            <a:r>
              <a:rPr lang="en-US" sz="2400" baseline="-25000" smtClean="0"/>
              <a:t>electron</a:t>
            </a:r>
            <a:r>
              <a:rPr lang="en-US" sz="2400" smtClean="0"/>
              <a:t> = 9.1 x 10</a:t>
            </a:r>
            <a:r>
              <a:rPr lang="en-US" sz="2400" baseline="30000" smtClean="0"/>
              <a:t>-28</a:t>
            </a:r>
            <a:r>
              <a:rPr lang="en-US" sz="2400" smtClean="0"/>
              <a:t> g</a:t>
            </a:r>
          </a:p>
          <a:p>
            <a:pPr lvl="1" eaLnBrk="1" hangingPunct="1">
              <a:defRPr/>
            </a:pPr>
            <a:r>
              <a:rPr lang="en-US" sz="2400" smtClean="0"/>
              <a:t>1/1840 mass of hydrogen atom</a:t>
            </a:r>
          </a:p>
          <a:p>
            <a:pPr eaLnBrk="1" hangingPunct="1">
              <a:defRPr/>
            </a:pPr>
            <a:endParaRPr lang="en-US" sz="2800" smtClean="0"/>
          </a:p>
          <a:p>
            <a:pPr lvl="2" eaLnBrk="1" hangingPunct="1">
              <a:defRPr/>
            </a:pPr>
            <a:endParaRPr lang="en-US" sz="2000" smtClean="0"/>
          </a:p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16388" name="Picture 10" descr="portrait-millika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7750" y="1865313"/>
            <a:ext cx="2857500" cy="4000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1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Oil_Drop_Exp_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143000"/>
            <a:ext cx="7226300" cy="4835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0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Oil_Drop_Exp_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8100" y="1019175"/>
            <a:ext cx="6527800" cy="436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990600"/>
            <a:ext cx="7162800" cy="5094288"/>
          </a:xfrm>
        </p:spPr>
      </p:pic>
    </p:spTree>
    <p:extLst>
      <p:ext uri="{BB962C8B-B14F-4D97-AF65-F5344CB8AC3E}">
        <p14:creationId xmlns:p14="http://schemas.microsoft.com/office/powerpoint/2010/main" val="28333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Gold Foil Experiment</a:t>
            </a:r>
          </a:p>
        </p:txBody>
      </p:sp>
      <p:pic>
        <p:nvPicPr>
          <p:cNvPr id="20483" name="Picture 5" descr="gold foil experim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24000"/>
            <a:ext cx="91440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0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Proton and Neutron Discovery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After Gold foil experiment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1920 – 8 years after experiment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“+” charged center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Proton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+1 charge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James Chadwick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Neutral particle in nucleus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Neutron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0 charge but mass equal to proton</a:t>
            </a:r>
          </a:p>
        </p:txBody>
      </p:sp>
    </p:spTree>
    <p:extLst>
      <p:ext uri="{BB962C8B-B14F-4D97-AF65-F5344CB8AC3E}">
        <p14:creationId xmlns:p14="http://schemas.microsoft.com/office/powerpoint/2010/main" val="34437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Particle Theory of Matter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400 BC  - Democritus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Atom - Nature’s basic particle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Atoms = “indivisible”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Different atoms have different sizes and shapes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360 BC - Aristotle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All matter was continuous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View was largely accepted due to lack of science development for hundreds of years.</a:t>
            </a:r>
          </a:p>
        </p:txBody>
      </p:sp>
      <p:pic>
        <p:nvPicPr>
          <p:cNvPr id="4100" name="Picture 7" descr="democritu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295400"/>
            <a:ext cx="2200275" cy="281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8" descr="Aristotl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84325" y="3352800"/>
            <a:ext cx="2535238" cy="302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2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Foundation of Atomic Theory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Late 1700s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Element</a:t>
            </a:r>
            <a:r>
              <a:rPr lang="en-US" dirty="0" smtClean="0"/>
              <a:t> -  a substance that cannot be broken down further by ordinary chemical means</a:t>
            </a:r>
          </a:p>
          <a:p>
            <a:pPr lvl="1" eaLnBrk="1" hangingPunct="1">
              <a:defRPr/>
            </a:pPr>
            <a:r>
              <a:rPr lang="en-US" dirty="0" smtClean="0"/>
              <a:t>Knew elements combined to make compounds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Question</a:t>
            </a:r>
            <a:r>
              <a:rPr lang="en-US" dirty="0" smtClean="0"/>
              <a:t>:  did elements always form in the same way when forming compounds?</a:t>
            </a:r>
          </a:p>
          <a:p>
            <a:pPr lvl="1" eaLnBrk="1" hangingPunct="1">
              <a:defRPr/>
            </a:pPr>
            <a:r>
              <a:rPr lang="en-US" dirty="0" smtClean="0"/>
              <a:t>Testing led to chemical reaction discovery</a:t>
            </a:r>
          </a:p>
        </p:txBody>
      </p:sp>
    </p:spTree>
    <p:extLst>
      <p:ext uri="{BB962C8B-B14F-4D97-AF65-F5344CB8AC3E}">
        <p14:creationId xmlns:p14="http://schemas.microsoft.com/office/powerpoint/2010/main" val="3998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Laws Development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Law of Conservation of Mass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Mass is neither created nor destroyed during ordinary chemical reactions or physical changes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Mass</a:t>
            </a:r>
            <a:r>
              <a:rPr lang="en-US" baseline="-25000" smtClean="0"/>
              <a:t>reactants </a:t>
            </a:r>
            <a:r>
              <a:rPr lang="en-US" smtClean="0"/>
              <a:t>= Mass</a:t>
            </a:r>
            <a:r>
              <a:rPr lang="en-US" baseline="-25000" smtClean="0"/>
              <a:t>products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Example	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 12 g Na  +  13 g Cl </a:t>
            </a:r>
            <a:r>
              <a:rPr lang="en-US" smtClean="0">
                <a:sym typeface="Wingdings" pitchFamily="2" charset="2"/>
              </a:rPr>
              <a:t>  ______ g NaCl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1700s – Antoine Lavoisier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Used analytical balance to study chemical reactions</a:t>
            </a:r>
          </a:p>
        </p:txBody>
      </p:sp>
    </p:spTree>
    <p:extLst>
      <p:ext uri="{BB962C8B-B14F-4D97-AF65-F5344CB8AC3E}">
        <p14:creationId xmlns:p14="http://schemas.microsoft.com/office/powerpoint/2010/main" val="3022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Law Development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Law of Definite proportions</a:t>
            </a:r>
          </a:p>
          <a:p>
            <a:pPr lvl="1" eaLnBrk="1" hangingPunct="1">
              <a:defRPr/>
            </a:pPr>
            <a:r>
              <a:rPr lang="en-US" sz="2400" dirty="0" smtClean="0"/>
              <a:t>Chemical compounds contains the same elements in exactly the same proportions by mass regardless of the size of the sample of source</a:t>
            </a:r>
          </a:p>
          <a:p>
            <a:pPr lvl="1" eaLnBrk="1" hangingPunct="1">
              <a:defRPr/>
            </a:pPr>
            <a:r>
              <a:rPr lang="en-US" sz="2400" dirty="0" smtClean="0"/>
              <a:t>Percent by mass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			</a:t>
            </a:r>
            <a:r>
              <a:rPr lang="en-US" sz="2000" u="sng" dirty="0" smtClean="0"/>
              <a:t>Mass of element </a:t>
            </a:r>
            <a:r>
              <a:rPr lang="en-US" sz="2000" dirty="0" smtClean="0"/>
              <a:t>      x   100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Percent by mass (%) =  mass of compound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400" dirty="0" smtClean="0"/>
              <a:t>200 g of sugar </a:t>
            </a:r>
            <a:r>
              <a:rPr lang="en-US" sz="2400" dirty="0" smtClean="0">
                <a:sym typeface="Wingdings" pitchFamily="2" charset="2"/>
              </a:rPr>
              <a:t> C (42.2%), H (6.5%), O (51.3%)</a:t>
            </a:r>
          </a:p>
          <a:p>
            <a:pPr lvl="1" eaLnBrk="1" hangingPunct="1">
              <a:defRPr/>
            </a:pPr>
            <a:r>
              <a:rPr lang="en-US" sz="2400" dirty="0" smtClean="0">
                <a:sym typeface="Wingdings" pitchFamily="2" charset="2"/>
              </a:rPr>
              <a:t>400 g of sugar  C(42.2%), H (6.5%), O (51.3%)</a:t>
            </a:r>
          </a:p>
        </p:txBody>
      </p:sp>
    </p:spTree>
    <p:extLst>
      <p:ext uri="{BB962C8B-B14F-4D97-AF65-F5344CB8AC3E}">
        <p14:creationId xmlns:p14="http://schemas.microsoft.com/office/powerpoint/2010/main" val="31230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Law Development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Law of Multiple Proportions</a:t>
            </a:r>
          </a:p>
          <a:p>
            <a:pPr lvl="1" eaLnBrk="1" hangingPunct="1">
              <a:defRPr/>
            </a:pPr>
            <a:r>
              <a:rPr lang="en-US" smtClean="0"/>
              <a:t>When different compounds are formed by a combination of the same elements, different masses of one element combine with the same relative mass of the other element in a ratio of small whole numbers</a:t>
            </a:r>
          </a:p>
          <a:p>
            <a:pPr lvl="1" eaLnBrk="1" hangingPunct="1">
              <a:defRPr/>
            </a:pPr>
            <a:r>
              <a:rPr lang="en-US" smtClean="0"/>
              <a:t>Example     H</a:t>
            </a:r>
            <a:r>
              <a:rPr lang="en-US" baseline="-25000" smtClean="0"/>
              <a:t>2</a:t>
            </a:r>
            <a:r>
              <a:rPr lang="en-US" smtClean="0"/>
              <a:t>O       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2</a:t>
            </a: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/>
              <a:t>				CuCl	     CuCl</a:t>
            </a:r>
            <a:r>
              <a:rPr lang="en-US" baseline="-25000" smtClean="0"/>
              <a:t>2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6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Dalton’s Atomic Theory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John Dalton (1766 – 1844)</a:t>
            </a:r>
          </a:p>
          <a:p>
            <a:pPr lvl="1" eaLnBrk="1" hangingPunct="1">
              <a:defRPr/>
            </a:pPr>
            <a:r>
              <a:rPr lang="en-US" sz="2400" smtClean="0"/>
              <a:t>England School teacher</a:t>
            </a:r>
          </a:p>
          <a:p>
            <a:pPr lvl="1" eaLnBrk="1" hangingPunct="1">
              <a:defRPr/>
            </a:pPr>
            <a:r>
              <a:rPr lang="en-US" sz="2400" smtClean="0"/>
              <a:t>Revived and revisited Democritus’s idea of atom</a:t>
            </a:r>
          </a:p>
          <a:p>
            <a:pPr eaLnBrk="1" hangingPunct="1">
              <a:defRPr/>
            </a:pPr>
            <a:r>
              <a:rPr lang="en-US" sz="2800" smtClean="0"/>
              <a:t>Atomic theory</a:t>
            </a:r>
          </a:p>
          <a:p>
            <a:pPr lvl="1" eaLnBrk="1" hangingPunct="1">
              <a:defRPr/>
            </a:pPr>
            <a:r>
              <a:rPr lang="en-US" sz="2400" smtClean="0"/>
              <a:t>Elements were composed of atoms and that only whole numbers of atoms can combine to form compounds</a:t>
            </a:r>
          </a:p>
        </p:txBody>
      </p:sp>
      <p:pic>
        <p:nvPicPr>
          <p:cNvPr id="9220" name="Picture 6" descr="jdalton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5950" y="1676400"/>
            <a:ext cx="344805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4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Dalton’s Atomic Theory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All matter is composed of extremely small particles called atoms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All atoms of a given element are identical, having the same size, mass, and chemical properties.  Atoms of a specific element are different from those of any other element.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Atoms cannot be created, divided into smaller particles, or destroyed  </a:t>
            </a:r>
            <a:r>
              <a:rPr lang="en-US" sz="2400" dirty="0" smtClean="0">
                <a:solidFill>
                  <a:srgbClr val="FF0000"/>
                </a:solidFill>
                <a:effectLst/>
              </a:rPr>
              <a:t>(Law of Conservation of Mass)</a:t>
            </a:r>
            <a:endParaRPr lang="en-US" sz="24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Different atoms combine in simple whole-number ratios to form compounds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/>
              <a:t>In a chemical reaction, atoms are separated, combined, and rearranged</a:t>
            </a:r>
          </a:p>
        </p:txBody>
      </p:sp>
    </p:spTree>
    <p:extLst>
      <p:ext uri="{BB962C8B-B14F-4D97-AF65-F5344CB8AC3E}">
        <p14:creationId xmlns:p14="http://schemas.microsoft.com/office/powerpoint/2010/main" val="179402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Dalton’s Atomic Theory</a:t>
            </a:r>
            <a:br>
              <a:rPr lang="en-US" sz="4000" smtClean="0"/>
            </a:br>
            <a:r>
              <a:rPr lang="en-US" sz="4000" smtClean="0"/>
              <a:t>Correct?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True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False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Isotopes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False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Subatomic particles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True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6761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508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Orbit</vt:lpstr>
      <vt:lpstr>Atomic Theory</vt:lpstr>
      <vt:lpstr>Particle Theory of Matter</vt:lpstr>
      <vt:lpstr>Foundation of Atomic Theory</vt:lpstr>
      <vt:lpstr>Laws Development</vt:lpstr>
      <vt:lpstr>Law Development</vt:lpstr>
      <vt:lpstr>Law Development</vt:lpstr>
      <vt:lpstr>Dalton’s Atomic Theory</vt:lpstr>
      <vt:lpstr>Dalton’s Atomic Theory</vt:lpstr>
      <vt:lpstr>Dalton’s Atomic Theory Correct?</vt:lpstr>
      <vt:lpstr>Modern Atomic Theory</vt:lpstr>
      <vt:lpstr>Atom and Subatomic Particles</vt:lpstr>
      <vt:lpstr>Subatomic Particle Discovery</vt:lpstr>
      <vt:lpstr>Electron Discovery</vt:lpstr>
      <vt:lpstr>Electron Discovery</vt:lpstr>
      <vt:lpstr>PowerPoint Presentation</vt:lpstr>
      <vt:lpstr>PowerPoint Presentation</vt:lpstr>
      <vt:lpstr>PowerPoint Presentation</vt:lpstr>
      <vt:lpstr>Gold Foil Experiment</vt:lpstr>
      <vt:lpstr>Proton and Neutron Discovery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Kristen Herschler</dc:creator>
  <cp:lastModifiedBy>Kristen Herschler</cp:lastModifiedBy>
  <cp:revision>3</cp:revision>
  <dcterms:created xsi:type="dcterms:W3CDTF">2013-08-13T18:52:36Z</dcterms:created>
  <dcterms:modified xsi:type="dcterms:W3CDTF">2013-09-23T19:16:48Z</dcterms:modified>
</cp:coreProperties>
</file>