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74 h 504"/>
                        <a:gd name="T2" fmla="*/ 136 w 2736"/>
                        <a:gd name="T3" fmla="*/ 25 h 504"/>
                        <a:gd name="T4" fmla="*/ 280 w 2736"/>
                        <a:gd name="T5" fmla="*/ 4 h 504"/>
                        <a:gd name="T6" fmla="*/ 431 w 2736"/>
                        <a:gd name="T7" fmla="*/ 4 h 504"/>
                        <a:gd name="T8" fmla="*/ 429 w 2736"/>
                        <a:gd name="T9" fmla="*/ 15 h 504"/>
                        <a:gd name="T10" fmla="*/ 279 w 2736"/>
                        <a:gd name="T11" fmla="*/ 15 h 504"/>
                        <a:gd name="T12" fmla="*/ 103 w 2736"/>
                        <a:gd name="T13" fmla="*/ 43 h 504"/>
                        <a:gd name="T14" fmla="*/ 0 w 2736"/>
                        <a:gd name="T15" fmla="*/ 7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7 w 1769"/>
                        <a:gd name="T3" fmla="*/ 9 h 791"/>
                        <a:gd name="T4" fmla="*/ 86 w 1769"/>
                        <a:gd name="T5" fmla="*/ 30 h 791"/>
                        <a:gd name="T6" fmla="*/ 120 w 1769"/>
                        <a:gd name="T7" fmla="*/ 64 h 791"/>
                        <a:gd name="T8" fmla="*/ 131 w 1769"/>
                        <a:gd name="T9" fmla="*/ 90 h 791"/>
                        <a:gd name="T10" fmla="*/ 127 w 1769"/>
                        <a:gd name="T11" fmla="*/ 116 h 791"/>
                        <a:gd name="T12" fmla="*/ 119 w 1769"/>
                        <a:gd name="T13" fmla="*/ 94 h 791"/>
                        <a:gd name="T14" fmla="*/ 104 w 1769"/>
                        <a:gd name="T15" fmla="*/ 67 h 791"/>
                        <a:gd name="T16" fmla="*/ 83 w 1769"/>
                        <a:gd name="T17" fmla="*/ 43 h 791"/>
                        <a:gd name="T18" fmla="*/ 43 w 1769"/>
                        <a:gd name="T19" fmla="*/ 22 h 791"/>
                        <a:gd name="T20" fmla="*/ 0 w 1769"/>
                        <a:gd name="T21" fmla="*/ 11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114 h 504"/>
                        <a:gd name="T2" fmla="*/ 167 w 2736"/>
                        <a:gd name="T3" fmla="*/ 38 h 504"/>
                        <a:gd name="T4" fmla="*/ 343 w 2736"/>
                        <a:gd name="T5" fmla="*/ 6 h 504"/>
                        <a:gd name="T6" fmla="*/ 529 w 2736"/>
                        <a:gd name="T7" fmla="*/ 6 h 504"/>
                        <a:gd name="T8" fmla="*/ 525 w 2736"/>
                        <a:gd name="T9" fmla="*/ 23 h 504"/>
                        <a:gd name="T10" fmla="*/ 341 w 2736"/>
                        <a:gd name="T11" fmla="*/ 23 h 504"/>
                        <a:gd name="T12" fmla="*/ 127 w 2736"/>
                        <a:gd name="T13" fmla="*/ 65 h 504"/>
                        <a:gd name="T14" fmla="*/ 0 w 2736"/>
                        <a:gd name="T15" fmla="*/ 11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>
                        <a:gd name="T0" fmla="*/ 1 w 1769"/>
                        <a:gd name="T1" fmla="*/ 2 h 791"/>
                        <a:gd name="T2" fmla="*/ 45 w 1769"/>
                        <a:gd name="T3" fmla="*/ 13 h 791"/>
                        <a:gd name="T4" fmla="*/ 106 w 1769"/>
                        <a:gd name="T5" fmla="*/ 45 h 791"/>
                        <a:gd name="T6" fmla="*/ 148 w 1769"/>
                        <a:gd name="T7" fmla="*/ 97 h 791"/>
                        <a:gd name="T8" fmla="*/ 161 w 1769"/>
                        <a:gd name="T9" fmla="*/ 137 h 791"/>
                        <a:gd name="T10" fmla="*/ 155 w 1769"/>
                        <a:gd name="T11" fmla="*/ 177 h 791"/>
                        <a:gd name="T12" fmla="*/ 146 w 1769"/>
                        <a:gd name="T13" fmla="*/ 143 h 791"/>
                        <a:gd name="T14" fmla="*/ 128 w 1769"/>
                        <a:gd name="T15" fmla="*/ 103 h 791"/>
                        <a:gd name="T16" fmla="*/ 102 w 1769"/>
                        <a:gd name="T17" fmla="*/ 67 h 791"/>
                        <a:gd name="T18" fmla="*/ 53 w 1769"/>
                        <a:gd name="T19" fmla="*/ 34 h 791"/>
                        <a:gd name="T20" fmla="*/ 0 w 1769"/>
                        <a:gd name="T21" fmla="*/ 17 h 791"/>
                        <a:gd name="T22" fmla="*/ 1 w 1769"/>
                        <a:gd name="T23" fmla="*/ 2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66 h 504"/>
                        <a:gd name="T2" fmla="*/ 140 w 2736"/>
                        <a:gd name="T3" fmla="*/ 22 h 504"/>
                        <a:gd name="T4" fmla="*/ 288 w 2736"/>
                        <a:gd name="T5" fmla="*/ 3 h 504"/>
                        <a:gd name="T6" fmla="*/ 444 w 2736"/>
                        <a:gd name="T7" fmla="*/ 3 h 504"/>
                        <a:gd name="T8" fmla="*/ 441 w 2736"/>
                        <a:gd name="T9" fmla="*/ 13 h 504"/>
                        <a:gd name="T10" fmla="*/ 286 w 2736"/>
                        <a:gd name="T11" fmla="*/ 13 h 504"/>
                        <a:gd name="T12" fmla="*/ 106 w 2736"/>
                        <a:gd name="T13" fmla="*/ 39 h 504"/>
                        <a:gd name="T14" fmla="*/ 0 w 2736"/>
                        <a:gd name="T15" fmla="*/ 6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7 w 1769"/>
                        <a:gd name="T3" fmla="*/ 7 h 791"/>
                        <a:gd name="T4" fmla="*/ 89 w 1769"/>
                        <a:gd name="T5" fmla="*/ 26 h 791"/>
                        <a:gd name="T6" fmla="*/ 124 w 1769"/>
                        <a:gd name="T7" fmla="*/ 57 h 791"/>
                        <a:gd name="T8" fmla="*/ 135 w 1769"/>
                        <a:gd name="T9" fmla="*/ 79 h 791"/>
                        <a:gd name="T10" fmla="*/ 130 w 1769"/>
                        <a:gd name="T11" fmla="*/ 104 h 791"/>
                        <a:gd name="T12" fmla="*/ 122 w 1769"/>
                        <a:gd name="T13" fmla="*/ 83 h 791"/>
                        <a:gd name="T14" fmla="*/ 107 w 1769"/>
                        <a:gd name="T15" fmla="*/ 60 h 791"/>
                        <a:gd name="T16" fmla="*/ 85 w 1769"/>
                        <a:gd name="T17" fmla="*/ 39 h 791"/>
                        <a:gd name="T18" fmla="*/ 45 w 1769"/>
                        <a:gd name="T19" fmla="*/ 20 h 791"/>
                        <a:gd name="T20" fmla="*/ 0 w 1769"/>
                        <a:gd name="T21" fmla="*/ 10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98 h 504"/>
                        <a:gd name="T2" fmla="*/ 122 w 2736"/>
                        <a:gd name="T3" fmla="*/ 33 h 504"/>
                        <a:gd name="T4" fmla="*/ 251 w 2736"/>
                        <a:gd name="T5" fmla="*/ 5 h 504"/>
                        <a:gd name="T6" fmla="*/ 386 w 2736"/>
                        <a:gd name="T7" fmla="*/ 5 h 504"/>
                        <a:gd name="T8" fmla="*/ 384 w 2736"/>
                        <a:gd name="T9" fmla="*/ 20 h 504"/>
                        <a:gd name="T10" fmla="*/ 249 w 2736"/>
                        <a:gd name="T11" fmla="*/ 20 h 504"/>
                        <a:gd name="T12" fmla="*/ 93 w 2736"/>
                        <a:gd name="T13" fmla="*/ 57 h 504"/>
                        <a:gd name="T14" fmla="*/ 0 w 2736"/>
                        <a:gd name="T15" fmla="*/ 9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3 w 1769"/>
                        <a:gd name="T3" fmla="*/ 11 h 791"/>
                        <a:gd name="T4" fmla="*/ 78 w 1769"/>
                        <a:gd name="T5" fmla="*/ 39 h 791"/>
                        <a:gd name="T6" fmla="*/ 108 w 1769"/>
                        <a:gd name="T7" fmla="*/ 84 h 791"/>
                        <a:gd name="T8" fmla="*/ 118 w 1769"/>
                        <a:gd name="T9" fmla="*/ 119 h 791"/>
                        <a:gd name="T10" fmla="*/ 114 w 1769"/>
                        <a:gd name="T11" fmla="*/ 154 h 791"/>
                        <a:gd name="T12" fmla="*/ 107 w 1769"/>
                        <a:gd name="T13" fmla="*/ 124 h 791"/>
                        <a:gd name="T14" fmla="*/ 93 w 1769"/>
                        <a:gd name="T15" fmla="*/ 89 h 791"/>
                        <a:gd name="T16" fmla="*/ 75 w 1769"/>
                        <a:gd name="T17" fmla="*/ 58 h 791"/>
                        <a:gd name="T18" fmla="*/ 39 w 1769"/>
                        <a:gd name="T19" fmla="*/ 30 h 791"/>
                        <a:gd name="T20" fmla="*/ 0 w 1769"/>
                        <a:gd name="T21" fmla="*/ 15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74 h 504"/>
                        <a:gd name="T2" fmla="*/ 88 w 2736"/>
                        <a:gd name="T3" fmla="*/ 25 h 504"/>
                        <a:gd name="T4" fmla="*/ 181 w 2736"/>
                        <a:gd name="T5" fmla="*/ 4 h 504"/>
                        <a:gd name="T6" fmla="*/ 278 w 2736"/>
                        <a:gd name="T7" fmla="*/ 4 h 504"/>
                        <a:gd name="T8" fmla="*/ 277 w 2736"/>
                        <a:gd name="T9" fmla="*/ 15 h 504"/>
                        <a:gd name="T10" fmla="*/ 179 w 2736"/>
                        <a:gd name="T11" fmla="*/ 15 h 504"/>
                        <a:gd name="T12" fmla="*/ 66 w 2736"/>
                        <a:gd name="T13" fmla="*/ 43 h 504"/>
                        <a:gd name="T14" fmla="*/ 0 w 2736"/>
                        <a:gd name="T15" fmla="*/ 7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23 w 1769"/>
                        <a:gd name="T3" fmla="*/ 9 h 791"/>
                        <a:gd name="T4" fmla="*/ 56 w 1769"/>
                        <a:gd name="T5" fmla="*/ 30 h 791"/>
                        <a:gd name="T6" fmla="*/ 78 w 1769"/>
                        <a:gd name="T7" fmla="*/ 63 h 791"/>
                        <a:gd name="T8" fmla="*/ 85 w 1769"/>
                        <a:gd name="T9" fmla="*/ 88 h 791"/>
                        <a:gd name="T10" fmla="*/ 82 w 1769"/>
                        <a:gd name="T11" fmla="*/ 115 h 791"/>
                        <a:gd name="T12" fmla="*/ 77 w 1769"/>
                        <a:gd name="T13" fmla="*/ 93 h 791"/>
                        <a:gd name="T14" fmla="*/ 68 w 1769"/>
                        <a:gd name="T15" fmla="*/ 67 h 791"/>
                        <a:gd name="T16" fmla="*/ 53 w 1769"/>
                        <a:gd name="T17" fmla="*/ 43 h 791"/>
                        <a:gd name="T18" fmla="*/ 28 w 1769"/>
                        <a:gd name="T19" fmla="*/ 22 h 791"/>
                        <a:gd name="T20" fmla="*/ 0 w 1769"/>
                        <a:gd name="T21" fmla="*/ 11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18 h 504"/>
                        <a:gd name="T2" fmla="*/ 60 w 2736"/>
                        <a:gd name="T3" fmla="*/ 6 h 504"/>
                        <a:gd name="T4" fmla="*/ 123 w 2736"/>
                        <a:gd name="T5" fmla="*/ 1 h 504"/>
                        <a:gd name="T6" fmla="*/ 189 w 2736"/>
                        <a:gd name="T7" fmla="*/ 1 h 504"/>
                        <a:gd name="T8" fmla="*/ 188 w 2736"/>
                        <a:gd name="T9" fmla="*/ 4 h 504"/>
                        <a:gd name="T10" fmla="*/ 122 w 2736"/>
                        <a:gd name="T11" fmla="*/ 4 h 504"/>
                        <a:gd name="T12" fmla="*/ 45 w 2736"/>
                        <a:gd name="T13" fmla="*/ 10 h 504"/>
                        <a:gd name="T14" fmla="*/ 0 w 2736"/>
                        <a:gd name="T15" fmla="*/ 1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6 w 1769"/>
                        <a:gd name="T3" fmla="*/ 2 h 791"/>
                        <a:gd name="T4" fmla="*/ 38 w 1769"/>
                        <a:gd name="T5" fmla="*/ 7 h 791"/>
                        <a:gd name="T6" fmla="*/ 53 w 1769"/>
                        <a:gd name="T7" fmla="*/ 15 h 791"/>
                        <a:gd name="T8" fmla="*/ 58 w 1769"/>
                        <a:gd name="T9" fmla="*/ 21 h 791"/>
                        <a:gd name="T10" fmla="*/ 56 w 1769"/>
                        <a:gd name="T11" fmla="*/ 28 h 791"/>
                        <a:gd name="T12" fmla="*/ 52 w 1769"/>
                        <a:gd name="T13" fmla="*/ 23 h 791"/>
                        <a:gd name="T14" fmla="*/ 46 w 1769"/>
                        <a:gd name="T15" fmla="*/ 16 h 791"/>
                        <a:gd name="T16" fmla="*/ 37 w 1769"/>
                        <a:gd name="T17" fmla="*/ 10 h 791"/>
                        <a:gd name="T18" fmla="*/ 19 w 1769"/>
                        <a:gd name="T19" fmla="*/ 6 h 791"/>
                        <a:gd name="T20" fmla="*/ 0 w 1769"/>
                        <a:gd name="T21" fmla="*/ 3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17 h 504"/>
                        <a:gd name="T2" fmla="*/ 36 w 2736"/>
                        <a:gd name="T3" fmla="*/ 6 h 504"/>
                        <a:gd name="T4" fmla="*/ 73 w 2736"/>
                        <a:gd name="T5" fmla="*/ 1 h 504"/>
                        <a:gd name="T6" fmla="*/ 113 w 2736"/>
                        <a:gd name="T7" fmla="*/ 1 h 504"/>
                        <a:gd name="T8" fmla="*/ 112 w 2736"/>
                        <a:gd name="T9" fmla="*/ 3 h 504"/>
                        <a:gd name="T10" fmla="*/ 73 w 2736"/>
                        <a:gd name="T11" fmla="*/ 3 h 504"/>
                        <a:gd name="T12" fmla="*/ 27 w 2736"/>
                        <a:gd name="T13" fmla="*/ 10 h 504"/>
                        <a:gd name="T14" fmla="*/ 0 w 2736"/>
                        <a:gd name="T15" fmla="*/ 1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9 w 1769"/>
                        <a:gd name="T3" fmla="*/ 2 h 791"/>
                        <a:gd name="T4" fmla="*/ 23 w 1769"/>
                        <a:gd name="T5" fmla="*/ 6 h 791"/>
                        <a:gd name="T6" fmla="*/ 32 w 1769"/>
                        <a:gd name="T7" fmla="*/ 15 h 791"/>
                        <a:gd name="T8" fmla="*/ 34 w 1769"/>
                        <a:gd name="T9" fmla="*/ 20 h 791"/>
                        <a:gd name="T10" fmla="*/ 33 w 1769"/>
                        <a:gd name="T11" fmla="*/ 26 h 791"/>
                        <a:gd name="T12" fmla="*/ 31 w 1769"/>
                        <a:gd name="T13" fmla="*/ 21 h 791"/>
                        <a:gd name="T14" fmla="*/ 27 w 1769"/>
                        <a:gd name="T15" fmla="*/ 15 h 791"/>
                        <a:gd name="T16" fmla="*/ 22 w 1769"/>
                        <a:gd name="T17" fmla="*/ 10 h 791"/>
                        <a:gd name="T18" fmla="*/ 11 w 1769"/>
                        <a:gd name="T19" fmla="*/ 5 h 791"/>
                        <a:gd name="T20" fmla="*/ 0 w 1769"/>
                        <a:gd name="T21" fmla="*/ 3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74 h 504"/>
                        <a:gd name="T2" fmla="*/ 136 w 2736"/>
                        <a:gd name="T3" fmla="*/ 25 h 504"/>
                        <a:gd name="T4" fmla="*/ 280 w 2736"/>
                        <a:gd name="T5" fmla="*/ 4 h 504"/>
                        <a:gd name="T6" fmla="*/ 431 w 2736"/>
                        <a:gd name="T7" fmla="*/ 4 h 504"/>
                        <a:gd name="T8" fmla="*/ 429 w 2736"/>
                        <a:gd name="T9" fmla="*/ 15 h 504"/>
                        <a:gd name="T10" fmla="*/ 279 w 2736"/>
                        <a:gd name="T11" fmla="*/ 15 h 504"/>
                        <a:gd name="T12" fmla="*/ 103 w 2736"/>
                        <a:gd name="T13" fmla="*/ 43 h 504"/>
                        <a:gd name="T14" fmla="*/ 0 w 2736"/>
                        <a:gd name="T15" fmla="*/ 7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7 w 1769"/>
                        <a:gd name="T3" fmla="*/ 9 h 791"/>
                        <a:gd name="T4" fmla="*/ 86 w 1769"/>
                        <a:gd name="T5" fmla="*/ 30 h 791"/>
                        <a:gd name="T6" fmla="*/ 120 w 1769"/>
                        <a:gd name="T7" fmla="*/ 64 h 791"/>
                        <a:gd name="T8" fmla="*/ 131 w 1769"/>
                        <a:gd name="T9" fmla="*/ 90 h 791"/>
                        <a:gd name="T10" fmla="*/ 127 w 1769"/>
                        <a:gd name="T11" fmla="*/ 116 h 791"/>
                        <a:gd name="T12" fmla="*/ 119 w 1769"/>
                        <a:gd name="T13" fmla="*/ 94 h 791"/>
                        <a:gd name="T14" fmla="*/ 104 w 1769"/>
                        <a:gd name="T15" fmla="*/ 67 h 791"/>
                        <a:gd name="T16" fmla="*/ 83 w 1769"/>
                        <a:gd name="T17" fmla="*/ 43 h 791"/>
                        <a:gd name="T18" fmla="*/ 43 w 1769"/>
                        <a:gd name="T19" fmla="*/ 22 h 791"/>
                        <a:gd name="T20" fmla="*/ 0 w 1769"/>
                        <a:gd name="T21" fmla="*/ 11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114 h 504"/>
                        <a:gd name="T2" fmla="*/ 167 w 2736"/>
                        <a:gd name="T3" fmla="*/ 38 h 504"/>
                        <a:gd name="T4" fmla="*/ 343 w 2736"/>
                        <a:gd name="T5" fmla="*/ 6 h 504"/>
                        <a:gd name="T6" fmla="*/ 529 w 2736"/>
                        <a:gd name="T7" fmla="*/ 6 h 504"/>
                        <a:gd name="T8" fmla="*/ 525 w 2736"/>
                        <a:gd name="T9" fmla="*/ 23 h 504"/>
                        <a:gd name="T10" fmla="*/ 341 w 2736"/>
                        <a:gd name="T11" fmla="*/ 23 h 504"/>
                        <a:gd name="T12" fmla="*/ 127 w 2736"/>
                        <a:gd name="T13" fmla="*/ 65 h 504"/>
                        <a:gd name="T14" fmla="*/ 0 w 2736"/>
                        <a:gd name="T15" fmla="*/ 11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>
                        <a:gd name="T0" fmla="*/ 1 w 1769"/>
                        <a:gd name="T1" fmla="*/ 2 h 791"/>
                        <a:gd name="T2" fmla="*/ 45 w 1769"/>
                        <a:gd name="T3" fmla="*/ 13 h 791"/>
                        <a:gd name="T4" fmla="*/ 106 w 1769"/>
                        <a:gd name="T5" fmla="*/ 45 h 791"/>
                        <a:gd name="T6" fmla="*/ 148 w 1769"/>
                        <a:gd name="T7" fmla="*/ 97 h 791"/>
                        <a:gd name="T8" fmla="*/ 161 w 1769"/>
                        <a:gd name="T9" fmla="*/ 137 h 791"/>
                        <a:gd name="T10" fmla="*/ 155 w 1769"/>
                        <a:gd name="T11" fmla="*/ 177 h 791"/>
                        <a:gd name="T12" fmla="*/ 146 w 1769"/>
                        <a:gd name="T13" fmla="*/ 143 h 791"/>
                        <a:gd name="T14" fmla="*/ 128 w 1769"/>
                        <a:gd name="T15" fmla="*/ 103 h 791"/>
                        <a:gd name="T16" fmla="*/ 102 w 1769"/>
                        <a:gd name="T17" fmla="*/ 67 h 791"/>
                        <a:gd name="T18" fmla="*/ 53 w 1769"/>
                        <a:gd name="T19" fmla="*/ 34 h 791"/>
                        <a:gd name="T20" fmla="*/ 0 w 1769"/>
                        <a:gd name="T21" fmla="*/ 17 h 791"/>
                        <a:gd name="T22" fmla="*/ 1 w 1769"/>
                        <a:gd name="T23" fmla="*/ 2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66 h 504"/>
                        <a:gd name="T2" fmla="*/ 140 w 2736"/>
                        <a:gd name="T3" fmla="*/ 22 h 504"/>
                        <a:gd name="T4" fmla="*/ 288 w 2736"/>
                        <a:gd name="T5" fmla="*/ 3 h 504"/>
                        <a:gd name="T6" fmla="*/ 444 w 2736"/>
                        <a:gd name="T7" fmla="*/ 3 h 504"/>
                        <a:gd name="T8" fmla="*/ 441 w 2736"/>
                        <a:gd name="T9" fmla="*/ 13 h 504"/>
                        <a:gd name="T10" fmla="*/ 286 w 2736"/>
                        <a:gd name="T11" fmla="*/ 13 h 504"/>
                        <a:gd name="T12" fmla="*/ 106 w 2736"/>
                        <a:gd name="T13" fmla="*/ 39 h 504"/>
                        <a:gd name="T14" fmla="*/ 0 w 2736"/>
                        <a:gd name="T15" fmla="*/ 6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7 w 1769"/>
                        <a:gd name="T3" fmla="*/ 7 h 791"/>
                        <a:gd name="T4" fmla="*/ 89 w 1769"/>
                        <a:gd name="T5" fmla="*/ 26 h 791"/>
                        <a:gd name="T6" fmla="*/ 124 w 1769"/>
                        <a:gd name="T7" fmla="*/ 57 h 791"/>
                        <a:gd name="T8" fmla="*/ 135 w 1769"/>
                        <a:gd name="T9" fmla="*/ 79 h 791"/>
                        <a:gd name="T10" fmla="*/ 130 w 1769"/>
                        <a:gd name="T11" fmla="*/ 104 h 791"/>
                        <a:gd name="T12" fmla="*/ 122 w 1769"/>
                        <a:gd name="T13" fmla="*/ 83 h 791"/>
                        <a:gd name="T14" fmla="*/ 107 w 1769"/>
                        <a:gd name="T15" fmla="*/ 60 h 791"/>
                        <a:gd name="T16" fmla="*/ 85 w 1769"/>
                        <a:gd name="T17" fmla="*/ 39 h 791"/>
                        <a:gd name="T18" fmla="*/ 45 w 1769"/>
                        <a:gd name="T19" fmla="*/ 20 h 791"/>
                        <a:gd name="T20" fmla="*/ 0 w 1769"/>
                        <a:gd name="T21" fmla="*/ 10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98 h 504"/>
                        <a:gd name="T2" fmla="*/ 122 w 2736"/>
                        <a:gd name="T3" fmla="*/ 33 h 504"/>
                        <a:gd name="T4" fmla="*/ 251 w 2736"/>
                        <a:gd name="T5" fmla="*/ 5 h 504"/>
                        <a:gd name="T6" fmla="*/ 386 w 2736"/>
                        <a:gd name="T7" fmla="*/ 5 h 504"/>
                        <a:gd name="T8" fmla="*/ 384 w 2736"/>
                        <a:gd name="T9" fmla="*/ 20 h 504"/>
                        <a:gd name="T10" fmla="*/ 249 w 2736"/>
                        <a:gd name="T11" fmla="*/ 20 h 504"/>
                        <a:gd name="T12" fmla="*/ 93 w 2736"/>
                        <a:gd name="T13" fmla="*/ 57 h 504"/>
                        <a:gd name="T14" fmla="*/ 0 w 2736"/>
                        <a:gd name="T15" fmla="*/ 9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3 w 1769"/>
                        <a:gd name="T3" fmla="*/ 11 h 791"/>
                        <a:gd name="T4" fmla="*/ 78 w 1769"/>
                        <a:gd name="T5" fmla="*/ 39 h 791"/>
                        <a:gd name="T6" fmla="*/ 108 w 1769"/>
                        <a:gd name="T7" fmla="*/ 84 h 791"/>
                        <a:gd name="T8" fmla="*/ 118 w 1769"/>
                        <a:gd name="T9" fmla="*/ 119 h 791"/>
                        <a:gd name="T10" fmla="*/ 114 w 1769"/>
                        <a:gd name="T11" fmla="*/ 154 h 791"/>
                        <a:gd name="T12" fmla="*/ 107 w 1769"/>
                        <a:gd name="T13" fmla="*/ 124 h 791"/>
                        <a:gd name="T14" fmla="*/ 93 w 1769"/>
                        <a:gd name="T15" fmla="*/ 89 h 791"/>
                        <a:gd name="T16" fmla="*/ 75 w 1769"/>
                        <a:gd name="T17" fmla="*/ 58 h 791"/>
                        <a:gd name="T18" fmla="*/ 39 w 1769"/>
                        <a:gd name="T19" fmla="*/ 30 h 791"/>
                        <a:gd name="T20" fmla="*/ 0 w 1769"/>
                        <a:gd name="T21" fmla="*/ 15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6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74 h 504"/>
                        <a:gd name="T2" fmla="*/ 88 w 2736"/>
                        <a:gd name="T3" fmla="*/ 25 h 504"/>
                        <a:gd name="T4" fmla="*/ 181 w 2736"/>
                        <a:gd name="T5" fmla="*/ 4 h 504"/>
                        <a:gd name="T6" fmla="*/ 278 w 2736"/>
                        <a:gd name="T7" fmla="*/ 4 h 504"/>
                        <a:gd name="T8" fmla="*/ 277 w 2736"/>
                        <a:gd name="T9" fmla="*/ 15 h 504"/>
                        <a:gd name="T10" fmla="*/ 179 w 2736"/>
                        <a:gd name="T11" fmla="*/ 15 h 504"/>
                        <a:gd name="T12" fmla="*/ 66 w 2736"/>
                        <a:gd name="T13" fmla="*/ 43 h 504"/>
                        <a:gd name="T14" fmla="*/ 0 w 2736"/>
                        <a:gd name="T15" fmla="*/ 7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23 w 1769"/>
                        <a:gd name="T3" fmla="*/ 9 h 791"/>
                        <a:gd name="T4" fmla="*/ 56 w 1769"/>
                        <a:gd name="T5" fmla="*/ 30 h 791"/>
                        <a:gd name="T6" fmla="*/ 78 w 1769"/>
                        <a:gd name="T7" fmla="*/ 63 h 791"/>
                        <a:gd name="T8" fmla="*/ 85 w 1769"/>
                        <a:gd name="T9" fmla="*/ 88 h 791"/>
                        <a:gd name="T10" fmla="*/ 82 w 1769"/>
                        <a:gd name="T11" fmla="*/ 115 h 791"/>
                        <a:gd name="T12" fmla="*/ 77 w 1769"/>
                        <a:gd name="T13" fmla="*/ 93 h 791"/>
                        <a:gd name="T14" fmla="*/ 68 w 1769"/>
                        <a:gd name="T15" fmla="*/ 67 h 791"/>
                        <a:gd name="T16" fmla="*/ 53 w 1769"/>
                        <a:gd name="T17" fmla="*/ 43 h 791"/>
                        <a:gd name="T18" fmla="*/ 28 w 1769"/>
                        <a:gd name="T19" fmla="*/ 22 h 791"/>
                        <a:gd name="T20" fmla="*/ 0 w 1769"/>
                        <a:gd name="T21" fmla="*/ 11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18 h 504"/>
                        <a:gd name="T2" fmla="*/ 60 w 2736"/>
                        <a:gd name="T3" fmla="*/ 6 h 504"/>
                        <a:gd name="T4" fmla="*/ 123 w 2736"/>
                        <a:gd name="T5" fmla="*/ 1 h 504"/>
                        <a:gd name="T6" fmla="*/ 189 w 2736"/>
                        <a:gd name="T7" fmla="*/ 1 h 504"/>
                        <a:gd name="T8" fmla="*/ 188 w 2736"/>
                        <a:gd name="T9" fmla="*/ 4 h 504"/>
                        <a:gd name="T10" fmla="*/ 122 w 2736"/>
                        <a:gd name="T11" fmla="*/ 4 h 504"/>
                        <a:gd name="T12" fmla="*/ 45 w 2736"/>
                        <a:gd name="T13" fmla="*/ 10 h 504"/>
                        <a:gd name="T14" fmla="*/ 0 w 2736"/>
                        <a:gd name="T15" fmla="*/ 1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6 w 1769"/>
                        <a:gd name="T3" fmla="*/ 2 h 791"/>
                        <a:gd name="T4" fmla="*/ 38 w 1769"/>
                        <a:gd name="T5" fmla="*/ 7 h 791"/>
                        <a:gd name="T6" fmla="*/ 53 w 1769"/>
                        <a:gd name="T7" fmla="*/ 15 h 791"/>
                        <a:gd name="T8" fmla="*/ 58 w 1769"/>
                        <a:gd name="T9" fmla="*/ 21 h 791"/>
                        <a:gd name="T10" fmla="*/ 56 w 1769"/>
                        <a:gd name="T11" fmla="*/ 28 h 791"/>
                        <a:gd name="T12" fmla="*/ 52 w 1769"/>
                        <a:gd name="T13" fmla="*/ 23 h 791"/>
                        <a:gd name="T14" fmla="*/ 46 w 1769"/>
                        <a:gd name="T15" fmla="*/ 16 h 791"/>
                        <a:gd name="T16" fmla="*/ 37 w 1769"/>
                        <a:gd name="T17" fmla="*/ 10 h 791"/>
                        <a:gd name="T18" fmla="*/ 19 w 1769"/>
                        <a:gd name="T19" fmla="*/ 6 h 791"/>
                        <a:gd name="T20" fmla="*/ 0 w 1769"/>
                        <a:gd name="T21" fmla="*/ 3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17 h 504"/>
                        <a:gd name="T2" fmla="*/ 36 w 2736"/>
                        <a:gd name="T3" fmla="*/ 6 h 504"/>
                        <a:gd name="T4" fmla="*/ 73 w 2736"/>
                        <a:gd name="T5" fmla="*/ 1 h 504"/>
                        <a:gd name="T6" fmla="*/ 113 w 2736"/>
                        <a:gd name="T7" fmla="*/ 1 h 504"/>
                        <a:gd name="T8" fmla="*/ 112 w 2736"/>
                        <a:gd name="T9" fmla="*/ 3 h 504"/>
                        <a:gd name="T10" fmla="*/ 73 w 2736"/>
                        <a:gd name="T11" fmla="*/ 3 h 504"/>
                        <a:gd name="T12" fmla="*/ 27 w 2736"/>
                        <a:gd name="T13" fmla="*/ 10 h 504"/>
                        <a:gd name="T14" fmla="*/ 0 w 2736"/>
                        <a:gd name="T15" fmla="*/ 1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9 w 1769"/>
                        <a:gd name="T3" fmla="*/ 2 h 791"/>
                        <a:gd name="T4" fmla="*/ 23 w 1769"/>
                        <a:gd name="T5" fmla="*/ 6 h 791"/>
                        <a:gd name="T6" fmla="*/ 32 w 1769"/>
                        <a:gd name="T7" fmla="*/ 15 h 791"/>
                        <a:gd name="T8" fmla="*/ 34 w 1769"/>
                        <a:gd name="T9" fmla="*/ 20 h 791"/>
                        <a:gd name="T10" fmla="*/ 33 w 1769"/>
                        <a:gd name="T11" fmla="*/ 26 h 791"/>
                        <a:gd name="T12" fmla="*/ 31 w 1769"/>
                        <a:gd name="T13" fmla="*/ 21 h 791"/>
                        <a:gd name="T14" fmla="*/ 27 w 1769"/>
                        <a:gd name="T15" fmla="*/ 15 h 791"/>
                        <a:gd name="T16" fmla="*/ 22 w 1769"/>
                        <a:gd name="T17" fmla="*/ 10 h 791"/>
                        <a:gd name="T18" fmla="*/ 11 w 1769"/>
                        <a:gd name="T19" fmla="*/ 5 h 791"/>
                        <a:gd name="T20" fmla="*/ 0 w 1769"/>
                        <a:gd name="T21" fmla="*/ 3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17 h 504"/>
                        <a:gd name="T2" fmla="*/ 36 w 2736"/>
                        <a:gd name="T3" fmla="*/ 6 h 504"/>
                        <a:gd name="T4" fmla="*/ 73 w 2736"/>
                        <a:gd name="T5" fmla="*/ 1 h 504"/>
                        <a:gd name="T6" fmla="*/ 113 w 2736"/>
                        <a:gd name="T7" fmla="*/ 1 h 504"/>
                        <a:gd name="T8" fmla="*/ 112 w 2736"/>
                        <a:gd name="T9" fmla="*/ 3 h 504"/>
                        <a:gd name="T10" fmla="*/ 73 w 2736"/>
                        <a:gd name="T11" fmla="*/ 3 h 504"/>
                        <a:gd name="T12" fmla="*/ 27 w 2736"/>
                        <a:gd name="T13" fmla="*/ 10 h 504"/>
                        <a:gd name="T14" fmla="*/ 0 w 2736"/>
                        <a:gd name="T15" fmla="*/ 1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9 w 1769"/>
                        <a:gd name="T3" fmla="*/ 2 h 791"/>
                        <a:gd name="T4" fmla="*/ 23 w 1769"/>
                        <a:gd name="T5" fmla="*/ 6 h 791"/>
                        <a:gd name="T6" fmla="*/ 32 w 1769"/>
                        <a:gd name="T7" fmla="*/ 15 h 791"/>
                        <a:gd name="T8" fmla="*/ 34 w 1769"/>
                        <a:gd name="T9" fmla="*/ 20 h 791"/>
                        <a:gd name="T10" fmla="*/ 33 w 1769"/>
                        <a:gd name="T11" fmla="*/ 26 h 791"/>
                        <a:gd name="T12" fmla="*/ 31 w 1769"/>
                        <a:gd name="T13" fmla="*/ 21 h 791"/>
                        <a:gd name="T14" fmla="*/ 27 w 1769"/>
                        <a:gd name="T15" fmla="*/ 15 h 791"/>
                        <a:gd name="T16" fmla="*/ 22 w 1769"/>
                        <a:gd name="T17" fmla="*/ 10 h 791"/>
                        <a:gd name="T18" fmla="*/ 11 w 1769"/>
                        <a:gd name="T19" fmla="*/ 5 h 791"/>
                        <a:gd name="T20" fmla="*/ 0 w 1769"/>
                        <a:gd name="T21" fmla="*/ 3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17 h 504"/>
                        <a:gd name="T2" fmla="*/ 36 w 2736"/>
                        <a:gd name="T3" fmla="*/ 6 h 504"/>
                        <a:gd name="T4" fmla="*/ 73 w 2736"/>
                        <a:gd name="T5" fmla="*/ 1 h 504"/>
                        <a:gd name="T6" fmla="*/ 113 w 2736"/>
                        <a:gd name="T7" fmla="*/ 1 h 504"/>
                        <a:gd name="T8" fmla="*/ 112 w 2736"/>
                        <a:gd name="T9" fmla="*/ 3 h 504"/>
                        <a:gd name="T10" fmla="*/ 73 w 2736"/>
                        <a:gd name="T11" fmla="*/ 3 h 504"/>
                        <a:gd name="T12" fmla="*/ 27 w 2736"/>
                        <a:gd name="T13" fmla="*/ 10 h 504"/>
                        <a:gd name="T14" fmla="*/ 0 w 2736"/>
                        <a:gd name="T15" fmla="*/ 1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9 w 1769"/>
                        <a:gd name="T3" fmla="*/ 2 h 791"/>
                        <a:gd name="T4" fmla="*/ 23 w 1769"/>
                        <a:gd name="T5" fmla="*/ 6 h 791"/>
                        <a:gd name="T6" fmla="*/ 32 w 1769"/>
                        <a:gd name="T7" fmla="*/ 15 h 791"/>
                        <a:gd name="T8" fmla="*/ 34 w 1769"/>
                        <a:gd name="T9" fmla="*/ 20 h 791"/>
                        <a:gd name="T10" fmla="*/ 33 w 1769"/>
                        <a:gd name="T11" fmla="*/ 26 h 791"/>
                        <a:gd name="T12" fmla="*/ 31 w 1769"/>
                        <a:gd name="T13" fmla="*/ 21 h 791"/>
                        <a:gd name="T14" fmla="*/ 27 w 1769"/>
                        <a:gd name="T15" fmla="*/ 15 h 791"/>
                        <a:gd name="T16" fmla="*/ 22 w 1769"/>
                        <a:gd name="T17" fmla="*/ 10 h 791"/>
                        <a:gd name="T18" fmla="*/ 11 w 1769"/>
                        <a:gd name="T19" fmla="*/ 5 h 791"/>
                        <a:gd name="T20" fmla="*/ 0 w 1769"/>
                        <a:gd name="T21" fmla="*/ 3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17 h 504"/>
                        <a:gd name="T2" fmla="*/ 38 w 2736"/>
                        <a:gd name="T3" fmla="*/ 6 h 504"/>
                        <a:gd name="T4" fmla="*/ 78 w 2736"/>
                        <a:gd name="T5" fmla="*/ 1 h 504"/>
                        <a:gd name="T6" fmla="*/ 120 w 2736"/>
                        <a:gd name="T7" fmla="*/ 1 h 504"/>
                        <a:gd name="T8" fmla="*/ 119 w 2736"/>
                        <a:gd name="T9" fmla="*/ 3 h 504"/>
                        <a:gd name="T10" fmla="*/ 77 w 2736"/>
                        <a:gd name="T11" fmla="*/ 3 h 504"/>
                        <a:gd name="T12" fmla="*/ 29 w 2736"/>
                        <a:gd name="T13" fmla="*/ 10 h 504"/>
                        <a:gd name="T14" fmla="*/ 0 w 2736"/>
                        <a:gd name="T15" fmla="*/ 1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0 w 1769"/>
                        <a:gd name="T3" fmla="*/ 2 h 791"/>
                        <a:gd name="T4" fmla="*/ 24 w 1769"/>
                        <a:gd name="T5" fmla="*/ 6 h 791"/>
                        <a:gd name="T6" fmla="*/ 33 w 1769"/>
                        <a:gd name="T7" fmla="*/ 15 h 791"/>
                        <a:gd name="T8" fmla="*/ 36 w 1769"/>
                        <a:gd name="T9" fmla="*/ 20 h 791"/>
                        <a:gd name="T10" fmla="*/ 35 w 1769"/>
                        <a:gd name="T11" fmla="*/ 26 h 791"/>
                        <a:gd name="T12" fmla="*/ 33 w 1769"/>
                        <a:gd name="T13" fmla="*/ 21 h 791"/>
                        <a:gd name="T14" fmla="*/ 29 w 1769"/>
                        <a:gd name="T15" fmla="*/ 15 h 791"/>
                        <a:gd name="T16" fmla="*/ 23 w 1769"/>
                        <a:gd name="T17" fmla="*/ 10 h 791"/>
                        <a:gd name="T18" fmla="*/ 12 w 1769"/>
                        <a:gd name="T19" fmla="*/ 5 h 791"/>
                        <a:gd name="T20" fmla="*/ 0 w 1769"/>
                        <a:gd name="T21" fmla="*/ 3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>
                        <a:gd name="T0" fmla="*/ 0 w 2736"/>
                        <a:gd name="T1" fmla="*/ 17 h 504"/>
                        <a:gd name="T2" fmla="*/ 23 w 2736"/>
                        <a:gd name="T3" fmla="*/ 6 h 504"/>
                        <a:gd name="T4" fmla="*/ 46 w 2736"/>
                        <a:gd name="T5" fmla="*/ 1 h 504"/>
                        <a:gd name="T6" fmla="*/ 72 w 2736"/>
                        <a:gd name="T7" fmla="*/ 1 h 504"/>
                        <a:gd name="T8" fmla="*/ 71 w 2736"/>
                        <a:gd name="T9" fmla="*/ 3 h 504"/>
                        <a:gd name="T10" fmla="*/ 46 w 2736"/>
                        <a:gd name="T11" fmla="*/ 3 h 504"/>
                        <a:gd name="T12" fmla="*/ 17 w 2736"/>
                        <a:gd name="T13" fmla="*/ 10 h 504"/>
                        <a:gd name="T14" fmla="*/ 0 w 2736"/>
                        <a:gd name="T15" fmla="*/ 1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6 w 1769"/>
                        <a:gd name="T3" fmla="*/ 2 h 791"/>
                        <a:gd name="T4" fmla="*/ 14 w 1769"/>
                        <a:gd name="T5" fmla="*/ 6 h 791"/>
                        <a:gd name="T6" fmla="*/ 20 w 1769"/>
                        <a:gd name="T7" fmla="*/ 15 h 791"/>
                        <a:gd name="T8" fmla="*/ 22 w 1769"/>
                        <a:gd name="T9" fmla="*/ 20 h 791"/>
                        <a:gd name="T10" fmla="*/ 21 w 1769"/>
                        <a:gd name="T11" fmla="*/ 26 h 791"/>
                        <a:gd name="T12" fmla="*/ 20 w 1769"/>
                        <a:gd name="T13" fmla="*/ 21 h 791"/>
                        <a:gd name="T14" fmla="*/ 17 w 1769"/>
                        <a:gd name="T15" fmla="*/ 15 h 791"/>
                        <a:gd name="T16" fmla="*/ 14 w 1769"/>
                        <a:gd name="T17" fmla="*/ 10 h 791"/>
                        <a:gd name="T18" fmla="*/ 7 w 1769"/>
                        <a:gd name="T19" fmla="*/ 5 h 791"/>
                        <a:gd name="T20" fmla="*/ 0 w 1769"/>
                        <a:gd name="T21" fmla="*/ 3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17 h 504"/>
                        <a:gd name="T2" fmla="*/ 19 w 2736"/>
                        <a:gd name="T3" fmla="*/ 6 h 504"/>
                        <a:gd name="T4" fmla="*/ 40 w 2736"/>
                        <a:gd name="T5" fmla="*/ 1 h 504"/>
                        <a:gd name="T6" fmla="*/ 62 w 2736"/>
                        <a:gd name="T7" fmla="*/ 1 h 504"/>
                        <a:gd name="T8" fmla="*/ 62 w 2736"/>
                        <a:gd name="T9" fmla="*/ 3 h 504"/>
                        <a:gd name="T10" fmla="*/ 40 w 2736"/>
                        <a:gd name="T11" fmla="*/ 3 h 504"/>
                        <a:gd name="T12" fmla="*/ 15 w 2736"/>
                        <a:gd name="T13" fmla="*/ 10 h 504"/>
                        <a:gd name="T14" fmla="*/ 0 w 2736"/>
                        <a:gd name="T15" fmla="*/ 1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5 w 1769"/>
                        <a:gd name="T3" fmla="*/ 2 h 791"/>
                        <a:gd name="T4" fmla="*/ 13 w 1769"/>
                        <a:gd name="T5" fmla="*/ 6 h 791"/>
                        <a:gd name="T6" fmla="*/ 17 w 1769"/>
                        <a:gd name="T7" fmla="*/ 15 h 791"/>
                        <a:gd name="T8" fmla="*/ 19 w 1769"/>
                        <a:gd name="T9" fmla="*/ 20 h 791"/>
                        <a:gd name="T10" fmla="*/ 18 w 1769"/>
                        <a:gd name="T11" fmla="*/ 26 h 791"/>
                        <a:gd name="T12" fmla="*/ 17 w 1769"/>
                        <a:gd name="T13" fmla="*/ 21 h 791"/>
                        <a:gd name="T14" fmla="*/ 15 w 1769"/>
                        <a:gd name="T15" fmla="*/ 15 h 791"/>
                        <a:gd name="T16" fmla="*/ 12 w 1769"/>
                        <a:gd name="T17" fmla="*/ 10 h 791"/>
                        <a:gd name="T18" fmla="*/ 6 w 1769"/>
                        <a:gd name="T19" fmla="*/ 5 h 791"/>
                        <a:gd name="T20" fmla="*/ 0 w 1769"/>
                        <a:gd name="T21" fmla="*/ 3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17 h 504"/>
                        <a:gd name="T2" fmla="*/ 36 w 2736"/>
                        <a:gd name="T3" fmla="*/ 6 h 504"/>
                        <a:gd name="T4" fmla="*/ 73 w 2736"/>
                        <a:gd name="T5" fmla="*/ 1 h 504"/>
                        <a:gd name="T6" fmla="*/ 113 w 2736"/>
                        <a:gd name="T7" fmla="*/ 1 h 504"/>
                        <a:gd name="T8" fmla="*/ 112 w 2736"/>
                        <a:gd name="T9" fmla="*/ 3 h 504"/>
                        <a:gd name="T10" fmla="*/ 73 w 2736"/>
                        <a:gd name="T11" fmla="*/ 3 h 504"/>
                        <a:gd name="T12" fmla="*/ 27 w 2736"/>
                        <a:gd name="T13" fmla="*/ 10 h 504"/>
                        <a:gd name="T14" fmla="*/ 0 w 2736"/>
                        <a:gd name="T15" fmla="*/ 1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9 w 1769"/>
                        <a:gd name="T3" fmla="*/ 2 h 791"/>
                        <a:gd name="T4" fmla="*/ 23 w 1769"/>
                        <a:gd name="T5" fmla="*/ 6 h 791"/>
                        <a:gd name="T6" fmla="*/ 32 w 1769"/>
                        <a:gd name="T7" fmla="*/ 15 h 791"/>
                        <a:gd name="T8" fmla="*/ 34 w 1769"/>
                        <a:gd name="T9" fmla="*/ 20 h 791"/>
                        <a:gd name="T10" fmla="*/ 33 w 1769"/>
                        <a:gd name="T11" fmla="*/ 26 h 791"/>
                        <a:gd name="T12" fmla="*/ 31 w 1769"/>
                        <a:gd name="T13" fmla="*/ 21 h 791"/>
                        <a:gd name="T14" fmla="*/ 27 w 1769"/>
                        <a:gd name="T15" fmla="*/ 15 h 791"/>
                        <a:gd name="T16" fmla="*/ 22 w 1769"/>
                        <a:gd name="T17" fmla="*/ 10 h 791"/>
                        <a:gd name="T18" fmla="*/ 11 w 1769"/>
                        <a:gd name="T19" fmla="*/ 5 h 791"/>
                        <a:gd name="T20" fmla="*/ 0 w 1769"/>
                        <a:gd name="T21" fmla="*/ 3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17 h 504"/>
                        <a:gd name="T2" fmla="*/ 36 w 2736"/>
                        <a:gd name="T3" fmla="*/ 6 h 504"/>
                        <a:gd name="T4" fmla="*/ 73 w 2736"/>
                        <a:gd name="T5" fmla="*/ 1 h 504"/>
                        <a:gd name="T6" fmla="*/ 113 w 2736"/>
                        <a:gd name="T7" fmla="*/ 1 h 504"/>
                        <a:gd name="T8" fmla="*/ 112 w 2736"/>
                        <a:gd name="T9" fmla="*/ 3 h 504"/>
                        <a:gd name="T10" fmla="*/ 73 w 2736"/>
                        <a:gd name="T11" fmla="*/ 3 h 504"/>
                        <a:gd name="T12" fmla="*/ 27 w 2736"/>
                        <a:gd name="T13" fmla="*/ 10 h 504"/>
                        <a:gd name="T14" fmla="*/ 0 w 2736"/>
                        <a:gd name="T15" fmla="*/ 1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9 w 1769"/>
                        <a:gd name="T3" fmla="*/ 2 h 791"/>
                        <a:gd name="T4" fmla="*/ 23 w 1769"/>
                        <a:gd name="T5" fmla="*/ 6 h 791"/>
                        <a:gd name="T6" fmla="*/ 32 w 1769"/>
                        <a:gd name="T7" fmla="*/ 15 h 791"/>
                        <a:gd name="T8" fmla="*/ 34 w 1769"/>
                        <a:gd name="T9" fmla="*/ 20 h 791"/>
                        <a:gd name="T10" fmla="*/ 33 w 1769"/>
                        <a:gd name="T11" fmla="*/ 26 h 791"/>
                        <a:gd name="T12" fmla="*/ 31 w 1769"/>
                        <a:gd name="T13" fmla="*/ 21 h 791"/>
                        <a:gd name="T14" fmla="*/ 27 w 1769"/>
                        <a:gd name="T15" fmla="*/ 15 h 791"/>
                        <a:gd name="T16" fmla="*/ 22 w 1769"/>
                        <a:gd name="T17" fmla="*/ 10 h 791"/>
                        <a:gd name="T18" fmla="*/ 11 w 1769"/>
                        <a:gd name="T19" fmla="*/ 5 h 791"/>
                        <a:gd name="T20" fmla="*/ 0 w 1769"/>
                        <a:gd name="T21" fmla="*/ 3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17 w 2736"/>
                      <a:gd name="T3" fmla="*/ 1 h 504"/>
                      <a:gd name="T4" fmla="*/ 35 w 2736"/>
                      <a:gd name="T5" fmla="*/ 0 h 504"/>
                      <a:gd name="T6" fmla="*/ 54 w 2736"/>
                      <a:gd name="T7" fmla="*/ 0 h 504"/>
                      <a:gd name="T8" fmla="*/ 54 w 2736"/>
                      <a:gd name="T9" fmla="*/ 1 h 504"/>
                      <a:gd name="T10" fmla="*/ 35 w 2736"/>
                      <a:gd name="T11" fmla="*/ 1 h 504"/>
                      <a:gd name="T12" fmla="*/ 13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5 w 1769"/>
                      <a:gd name="T3" fmla="*/ 0 h 791"/>
                      <a:gd name="T4" fmla="*/ 11 w 1769"/>
                      <a:gd name="T5" fmla="*/ 1 h 791"/>
                      <a:gd name="T6" fmla="*/ 15 w 1769"/>
                      <a:gd name="T7" fmla="*/ 3 h 791"/>
                      <a:gd name="T8" fmla="*/ 17 w 1769"/>
                      <a:gd name="T9" fmla="*/ 4 h 791"/>
                      <a:gd name="T10" fmla="*/ 16 w 1769"/>
                      <a:gd name="T11" fmla="*/ 6 h 791"/>
                      <a:gd name="T12" fmla="*/ 15 w 1769"/>
                      <a:gd name="T13" fmla="*/ 4 h 791"/>
                      <a:gd name="T14" fmla="*/ 13 w 1769"/>
                      <a:gd name="T15" fmla="*/ 3 h 791"/>
                      <a:gd name="T16" fmla="*/ 11 w 1769"/>
                      <a:gd name="T17" fmla="*/ 2 h 791"/>
                      <a:gd name="T18" fmla="*/ 5 w 1769"/>
                      <a:gd name="T19" fmla="*/ 1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9 h 504"/>
                        <a:gd name="T2" fmla="*/ 19 w 2736"/>
                        <a:gd name="T3" fmla="*/ 3 h 504"/>
                        <a:gd name="T4" fmla="*/ 40 w 2736"/>
                        <a:gd name="T5" fmla="*/ 0 h 504"/>
                        <a:gd name="T6" fmla="*/ 62 w 2736"/>
                        <a:gd name="T7" fmla="*/ 0 h 504"/>
                        <a:gd name="T8" fmla="*/ 62 w 2736"/>
                        <a:gd name="T9" fmla="*/ 2 h 504"/>
                        <a:gd name="T10" fmla="*/ 40 w 2736"/>
                        <a:gd name="T11" fmla="*/ 2 h 504"/>
                        <a:gd name="T12" fmla="*/ 15 w 2736"/>
                        <a:gd name="T13" fmla="*/ 5 h 504"/>
                        <a:gd name="T14" fmla="*/ 0 w 2736"/>
                        <a:gd name="T15" fmla="*/ 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5 w 1769"/>
                        <a:gd name="T3" fmla="*/ 1 h 791"/>
                        <a:gd name="T4" fmla="*/ 13 w 1769"/>
                        <a:gd name="T5" fmla="*/ 4 h 791"/>
                        <a:gd name="T6" fmla="*/ 17 w 1769"/>
                        <a:gd name="T7" fmla="*/ 8 h 791"/>
                        <a:gd name="T8" fmla="*/ 19 w 1769"/>
                        <a:gd name="T9" fmla="*/ 11 h 791"/>
                        <a:gd name="T10" fmla="*/ 18 w 1769"/>
                        <a:gd name="T11" fmla="*/ 14 h 791"/>
                        <a:gd name="T12" fmla="*/ 17 w 1769"/>
                        <a:gd name="T13" fmla="*/ 11 h 791"/>
                        <a:gd name="T14" fmla="*/ 15 w 1769"/>
                        <a:gd name="T15" fmla="*/ 8 h 791"/>
                        <a:gd name="T16" fmla="*/ 12 w 1769"/>
                        <a:gd name="T17" fmla="*/ 5 h 791"/>
                        <a:gd name="T18" fmla="*/ 6 w 1769"/>
                        <a:gd name="T19" fmla="*/ 3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>
                        <a:gd name="T0" fmla="*/ 0 w 2736"/>
                        <a:gd name="T1" fmla="*/ 42 h 504"/>
                        <a:gd name="T2" fmla="*/ 27 w 2736"/>
                        <a:gd name="T3" fmla="*/ 14 h 504"/>
                        <a:gd name="T4" fmla="*/ 57 w 2736"/>
                        <a:gd name="T5" fmla="*/ 2 h 504"/>
                        <a:gd name="T6" fmla="*/ 87 w 2736"/>
                        <a:gd name="T7" fmla="*/ 2 h 504"/>
                        <a:gd name="T8" fmla="*/ 87 w 2736"/>
                        <a:gd name="T9" fmla="*/ 9 h 504"/>
                        <a:gd name="T10" fmla="*/ 56 w 2736"/>
                        <a:gd name="T11" fmla="*/ 9 h 504"/>
                        <a:gd name="T12" fmla="*/ 21 w 2736"/>
                        <a:gd name="T13" fmla="*/ 24 h 504"/>
                        <a:gd name="T14" fmla="*/ 0 w 2736"/>
                        <a:gd name="T15" fmla="*/ 4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7 w 1769"/>
                        <a:gd name="T3" fmla="*/ 5 h 791"/>
                        <a:gd name="T4" fmla="*/ 18 w 1769"/>
                        <a:gd name="T5" fmla="*/ 16 h 791"/>
                        <a:gd name="T6" fmla="*/ 24 w 1769"/>
                        <a:gd name="T7" fmla="*/ 35 h 791"/>
                        <a:gd name="T8" fmla="*/ 27 w 1769"/>
                        <a:gd name="T9" fmla="*/ 50 h 791"/>
                        <a:gd name="T10" fmla="*/ 26 w 1769"/>
                        <a:gd name="T11" fmla="*/ 64 h 791"/>
                        <a:gd name="T12" fmla="*/ 24 w 1769"/>
                        <a:gd name="T13" fmla="*/ 52 h 791"/>
                        <a:gd name="T14" fmla="*/ 21 w 1769"/>
                        <a:gd name="T15" fmla="*/ 37 h 791"/>
                        <a:gd name="T16" fmla="*/ 17 w 1769"/>
                        <a:gd name="T17" fmla="*/ 24 h 791"/>
                        <a:gd name="T18" fmla="*/ 9 w 1769"/>
                        <a:gd name="T19" fmla="*/ 12 h 791"/>
                        <a:gd name="T20" fmla="*/ 0 w 1769"/>
                        <a:gd name="T21" fmla="*/ 6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85" name="Freeform 222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1 h 504"/>
                        <a:gd name="T2" fmla="*/ 13 w 2736"/>
                        <a:gd name="T3" fmla="*/ 0 h 504"/>
                        <a:gd name="T4" fmla="*/ 26 w 2736"/>
                        <a:gd name="T5" fmla="*/ 0 h 504"/>
                        <a:gd name="T6" fmla="*/ 40 w 2736"/>
                        <a:gd name="T7" fmla="*/ 0 h 504"/>
                        <a:gd name="T8" fmla="*/ 40 w 2736"/>
                        <a:gd name="T9" fmla="*/ 0 h 504"/>
                        <a:gd name="T10" fmla="*/ 26 w 2736"/>
                        <a:gd name="T11" fmla="*/ 0 h 504"/>
                        <a:gd name="T12" fmla="*/ 10 w 2736"/>
                        <a:gd name="T13" fmla="*/ 0 h 504"/>
                        <a:gd name="T14" fmla="*/ 0 w 2736"/>
                        <a:gd name="T15" fmla="*/ 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6" name="Freeform 223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0 h 791"/>
                        <a:gd name="T4" fmla="*/ 8 w 1769"/>
                        <a:gd name="T5" fmla="*/ 0 h 791"/>
                        <a:gd name="T6" fmla="*/ 11 w 1769"/>
                        <a:gd name="T7" fmla="*/ 0 h 791"/>
                        <a:gd name="T8" fmla="*/ 12 w 1769"/>
                        <a:gd name="T9" fmla="*/ 1 h 791"/>
                        <a:gd name="T10" fmla="*/ 12 w 1769"/>
                        <a:gd name="T11" fmla="*/ 1 h 791"/>
                        <a:gd name="T12" fmla="*/ 11 w 1769"/>
                        <a:gd name="T13" fmla="*/ 1 h 791"/>
                        <a:gd name="T14" fmla="*/ 10 w 1769"/>
                        <a:gd name="T15" fmla="*/ 0 h 791"/>
                        <a:gd name="T16" fmla="*/ 8 w 1769"/>
                        <a:gd name="T17" fmla="*/ 0 h 791"/>
                        <a:gd name="T18" fmla="*/ 4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74 h 504"/>
                        <a:gd name="T2" fmla="*/ 136 w 2736"/>
                        <a:gd name="T3" fmla="*/ 25 h 504"/>
                        <a:gd name="T4" fmla="*/ 280 w 2736"/>
                        <a:gd name="T5" fmla="*/ 4 h 504"/>
                        <a:gd name="T6" fmla="*/ 431 w 2736"/>
                        <a:gd name="T7" fmla="*/ 4 h 504"/>
                        <a:gd name="T8" fmla="*/ 429 w 2736"/>
                        <a:gd name="T9" fmla="*/ 15 h 504"/>
                        <a:gd name="T10" fmla="*/ 279 w 2736"/>
                        <a:gd name="T11" fmla="*/ 15 h 504"/>
                        <a:gd name="T12" fmla="*/ 103 w 2736"/>
                        <a:gd name="T13" fmla="*/ 43 h 504"/>
                        <a:gd name="T14" fmla="*/ 0 w 2736"/>
                        <a:gd name="T15" fmla="*/ 7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7 w 1769"/>
                        <a:gd name="T3" fmla="*/ 9 h 791"/>
                        <a:gd name="T4" fmla="*/ 86 w 1769"/>
                        <a:gd name="T5" fmla="*/ 30 h 791"/>
                        <a:gd name="T6" fmla="*/ 120 w 1769"/>
                        <a:gd name="T7" fmla="*/ 64 h 791"/>
                        <a:gd name="T8" fmla="*/ 131 w 1769"/>
                        <a:gd name="T9" fmla="*/ 90 h 791"/>
                        <a:gd name="T10" fmla="*/ 127 w 1769"/>
                        <a:gd name="T11" fmla="*/ 116 h 791"/>
                        <a:gd name="T12" fmla="*/ 119 w 1769"/>
                        <a:gd name="T13" fmla="*/ 94 h 791"/>
                        <a:gd name="T14" fmla="*/ 104 w 1769"/>
                        <a:gd name="T15" fmla="*/ 67 h 791"/>
                        <a:gd name="T16" fmla="*/ 83 w 1769"/>
                        <a:gd name="T17" fmla="*/ 43 h 791"/>
                        <a:gd name="T18" fmla="*/ 43 w 1769"/>
                        <a:gd name="T19" fmla="*/ 22 h 791"/>
                        <a:gd name="T20" fmla="*/ 0 w 1769"/>
                        <a:gd name="T21" fmla="*/ 11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>
                        <a:gd name="T0" fmla="*/ 0 w 2736"/>
                        <a:gd name="T1" fmla="*/ 74 h 504"/>
                        <a:gd name="T2" fmla="*/ 100 w 2736"/>
                        <a:gd name="T3" fmla="*/ 25 h 504"/>
                        <a:gd name="T4" fmla="*/ 205 w 2736"/>
                        <a:gd name="T5" fmla="*/ 4 h 504"/>
                        <a:gd name="T6" fmla="*/ 316 w 2736"/>
                        <a:gd name="T7" fmla="*/ 4 h 504"/>
                        <a:gd name="T8" fmla="*/ 314 w 2736"/>
                        <a:gd name="T9" fmla="*/ 15 h 504"/>
                        <a:gd name="T10" fmla="*/ 203 w 2736"/>
                        <a:gd name="T11" fmla="*/ 15 h 504"/>
                        <a:gd name="T12" fmla="*/ 75 w 2736"/>
                        <a:gd name="T13" fmla="*/ 43 h 504"/>
                        <a:gd name="T14" fmla="*/ 0 w 2736"/>
                        <a:gd name="T15" fmla="*/ 7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27 w 1769"/>
                        <a:gd name="T3" fmla="*/ 9 h 791"/>
                        <a:gd name="T4" fmla="*/ 63 w 1769"/>
                        <a:gd name="T5" fmla="*/ 30 h 791"/>
                        <a:gd name="T6" fmla="*/ 88 w 1769"/>
                        <a:gd name="T7" fmla="*/ 64 h 791"/>
                        <a:gd name="T8" fmla="*/ 96 w 1769"/>
                        <a:gd name="T9" fmla="*/ 90 h 791"/>
                        <a:gd name="T10" fmla="*/ 92 w 1769"/>
                        <a:gd name="T11" fmla="*/ 116 h 791"/>
                        <a:gd name="T12" fmla="*/ 87 w 1769"/>
                        <a:gd name="T13" fmla="*/ 94 h 791"/>
                        <a:gd name="T14" fmla="*/ 76 w 1769"/>
                        <a:gd name="T15" fmla="*/ 67 h 791"/>
                        <a:gd name="T16" fmla="*/ 61 w 1769"/>
                        <a:gd name="T17" fmla="*/ 43 h 791"/>
                        <a:gd name="T18" fmla="*/ 32 w 1769"/>
                        <a:gd name="T19" fmla="*/ 22 h 791"/>
                        <a:gd name="T20" fmla="*/ 0 w 1769"/>
                        <a:gd name="T21" fmla="*/ 11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>
                        <a:gd name="T0" fmla="*/ 0 w 2736"/>
                        <a:gd name="T1" fmla="*/ 65 h 504"/>
                        <a:gd name="T2" fmla="*/ 132 w 2736"/>
                        <a:gd name="T3" fmla="*/ 22 h 504"/>
                        <a:gd name="T4" fmla="*/ 272 w 2736"/>
                        <a:gd name="T5" fmla="*/ 3 h 504"/>
                        <a:gd name="T6" fmla="*/ 418 w 2736"/>
                        <a:gd name="T7" fmla="*/ 3 h 504"/>
                        <a:gd name="T8" fmla="*/ 416 w 2736"/>
                        <a:gd name="T9" fmla="*/ 13 h 504"/>
                        <a:gd name="T10" fmla="*/ 270 w 2736"/>
                        <a:gd name="T11" fmla="*/ 13 h 504"/>
                        <a:gd name="T12" fmla="*/ 100 w 2736"/>
                        <a:gd name="T13" fmla="*/ 37 h 504"/>
                        <a:gd name="T14" fmla="*/ 0 w 2736"/>
                        <a:gd name="T15" fmla="*/ 6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5 w 1769"/>
                        <a:gd name="T3" fmla="*/ 7 h 791"/>
                        <a:gd name="T4" fmla="*/ 84 w 1769"/>
                        <a:gd name="T5" fmla="*/ 26 h 791"/>
                        <a:gd name="T6" fmla="*/ 117 w 1769"/>
                        <a:gd name="T7" fmla="*/ 55 h 791"/>
                        <a:gd name="T8" fmla="*/ 127 w 1769"/>
                        <a:gd name="T9" fmla="*/ 78 h 791"/>
                        <a:gd name="T10" fmla="*/ 122 w 1769"/>
                        <a:gd name="T11" fmla="*/ 101 h 791"/>
                        <a:gd name="T12" fmla="*/ 115 w 1769"/>
                        <a:gd name="T13" fmla="*/ 81 h 791"/>
                        <a:gd name="T14" fmla="*/ 101 w 1769"/>
                        <a:gd name="T15" fmla="*/ 58 h 791"/>
                        <a:gd name="T16" fmla="*/ 80 w 1769"/>
                        <a:gd name="T17" fmla="*/ 38 h 791"/>
                        <a:gd name="T18" fmla="*/ 42 w 1769"/>
                        <a:gd name="T19" fmla="*/ 19 h 791"/>
                        <a:gd name="T20" fmla="*/ 0 w 1769"/>
                        <a:gd name="T21" fmla="*/ 10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74 h 504"/>
                        <a:gd name="T2" fmla="*/ 136 w 2736"/>
                        <a:gd name="T3" fmla="*/ 25 h 504"/>
                        <a:gd name="T4" fmla="*/ 280 w 2736"/>
                        <a:gd name="T5" fmla="*/ 4 h 504"/>
                        <a:gd name="T6" fmla="*/ 431 w 2736"/>
                        <a:gd name="T7" fmla="*/ 4 h 504"/>
                        <a:gd name="T8" fmla="*/ 429 w 2736"/>
                        <a:gd name="T9" fmla="*/ 15 h 504"/>
                        <a:gd name="T10" fmla="*/ 279 w 2736"/>
                        <a:gd name="T11" fmla="*/ 15 h 504"/>
                        <a:gd name="T12" fmla="*/ 103 w 2736"/>
                        <a:gd name="T13" fmla="*/ 43 h 504"/>
                        <a:gd name="T14" fmla="*/ 0 w 2736"/>
                        <a:gd name="T15" fmla="*/ 7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7 w 1769"/>
                        <a:gd name="T3" fmla="*/ 9 h 791"/>
                        <a:gd name="T4" fmla="*/ 86 w 1769"/>
                        <a:gd name="T5" fmla="*/ 30 h 791"/>
                        <a:gd name="T6" fmla="*/ 120 w 1769"/>
                        <a:gd name="T7" fmla="*/ 64 h 791"/>
                        <a:gd name="T8" fmla="*/ 131 w 1769"/>
                        <a:gd name="T9" fmla="*/ 90 h 791"/>
                        <a:gd name="T10" fmla="*/ 127 w 1769"/>
                        <a:gd name="T11" fmla="*/ 116 h 791"/>
                        <a:gd name="T12" fmla="*/ 119 w 1769"/>
                        <a:gd name="T13" fmla="*/ 94 h 791"/>
                        <a:gd name="T14" fmla="*/ 104 w 1769"/>
                        <a:gd name="T15" fmla="*/ 67 h 791"/>
                        <a:gd name="T16" fmla="*/ 83 w 1769"/>
                        <a:gd name="T17" fmla="*/ 43 h 791"/>
                        <a:gd name="T18" fmla="*/ 43 w 1769"/>
                        <a:gd name="T19" fmla="*/ 22 h 791"/>
                        <a:gd name="T20" fmla="*/ 0 w 1769"/>
                        <a:gd name="T21" fmla="*/ 11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>
                        <a:gd name="T0" fmla="*/ 0 w 2736"/>
                        <a:gd name="T1" fmla="*/ 62 h 504"/>
                        <a:gd name="T2" fmla="*/ 114 w 2736"/>
                        <a:gd name="T3" fmla="*/ 21 h 504"/>
                        <a:gd name="T4" fmla="*/ 235 w 2736"/>
                        <a:gd name="T5" fmla="*/ 3 h 504"/>
                        <a:gd name="T6" fmla="*/ 362 w 2736"/>
                        <a:gd name="T7" fmla="*/ 3 h 504"/>
                        <a:gd name="T8" fmla="*/ 359 w 2736"/>
                        <a:gd name="T9" fmla="*/ 12 h 504"/>
                        <a:gd name="T10" fmla="*/ 233 w 2736"/>
                        <a:gd name="T11" fmla="*/ 12 h 504"/>
                        <a:gd name="T12" fmla="*/ 87 w 2736"/>
                        <a:gd name="T13" fmla="*/ 36 h 504"/>
                        <a:gd name="T14" fmla="*/ 0 w 2736"/>
                        <a:gd name="T15" fmla="*/ 6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1 w 1769"/>
                        <a:gd name="T3" fmla="*/ 7 h 791"/>
                        <a:gd name="T4" fmla="*/ 73 w 1769"/>
                        <a:gd name="T5" fmla="*/ 25 h 791"/>
                        <a:gd name="T6" fmla="*/ 101 w 1769"/>
                        <a:gd name="T7" fmla="*/ 53 h 791"/>
                        <a:gd name="T8" fmla="*/ 110 w 1769"/>
                        <a:gd name="T9" fmla="*/ 75 h 791"/>
                        <a:gd name="T10" fmla="*/ 106 w 1769"/>
                        <a:gd name="T11" fmla="*/ 97 h 791"/>
                        <a:gd name="T12" fmla="*/ 100 w 1769"/>
                        <a:gd name="T13" fmla="*/ 78 h 791"/>
                        <a:gd name="T14" fmla="*/ 87 w 1769"/>
                        <a:gd name="T15" fmla="*/ 56 h 791"/>
                        <a:gd name="T16" fmla="*/ 70 w 1769"/>
                        <a:gd name="T17" fmla="*/ 37 h 791"/>
                        <a:gd name="T18" fmla="*/ 37 w 1769"/>
                        <a:gd name="T19" fmla="*/ 18 h 791"/>
                        <a:gd name="T20" fmla="*/ 0 w 1769"/>
                        <a:gd name="T21" fmla="*/ 9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>
                        <a:gd name="T0" fmla="*/ 0 w 2736"/>
                        <a:gd name="T1" fmla="*/ 29 h 504"/>
                        <a:gd name="T2" fmla="*/ 101 w 2736"/>
                        <a:gd name="T3" fmla="*/ 10 h 504"/>
                        <a:gd name="T4" fmla="*/ 208 w 2736"/>
                        <a:gd name="T5" fmla="*/ 1 h 504"/>
                        <a:gd name="T6" fmla="*/ 321 w 2736"/>
                        <a:gd name="T7" fmla="*/ 1 h 504"/>
                        <a:gd name="T8" fmla="*/ 319 w 2736"/>
                        <a:gd name="T9" fmla="*/ 6 h 504"/>
                        <a:gd name="T10" fmla="*/ 207 w 2736"/>
                        <a:gd name="T11" fmla="*/ 6 h 504"/>
                        <a:gd name="T12" fmla="*/ 77 w 2736"/>
                        <a:gd name="T13" fmla="*/ 17 h 504"/>
                        <a:gd name="T14" fmla="*/ 0 w 2736"/>
                        <a:gd name="T15" fmla="*/ 2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27 w 1769"/>
                        <a:gd name="T3" fmla="*/ 3 h 791"/>
                        <a:gd name="T4" fmla="*/ 65 w 1769"/>
                        <a:gd name="T5" fmla="*/ 11 h 791"/>
                        <a:gd name="T6" fmla="*/ 90 w 1769"/>
                        <a:gd name="T7" fmla="*/ 24 h 791"/>
                        <a:gd name="T8" fmla="*/ 98 w 1769"/>
                        <a:gd name="T9" fmla="*/ 35 h 791"/>
                        <a:gd name="T10" fmla="*/ 94 w 1769"/>
                        <a:gd name="T11" fmla="*/ 44 h 791"/>
                        <a:gd name="T12" fmla="*/ 88 w 1769"/>
                        <a:gd name="T13" fmla="*/ 36 h 791"/>
                        <a:gd name="T14" fmla="*/ 77 w 1769"/>
                        <a:gd name="T15" fmla="*/ 26 h 791"/>
                        <a:gd name="T16" fmla="*/ 62 w 1769"/>
                        <a:gd name="T17" fmla="*/ 17 h 791"/>
                        <a:gd name="T18" fmla="*/ 33 w 1769"/>
                        <a:gd name="T19" fmla="*/ 9 h 791"/>
                        <a:gd name="T20" fmla="*/ 0 w 1769"/>
                        <a:gd name="T21" fmla="*/ 4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>
                        <a:gd name="T0" fmla="*/ 0 w 2736"/>
                        <a:gd name="T1" fmla="*/ 29 h 504"/>
                        <a:gd name="T2" fmla="*/ 72 w 2736"/>
                        <a:gd name="T3" fmla="*/ 10 h 504"/>
                        <a:gd name="T4" fmla="*/ 148 w 2736"/>
                        <a:gd name="T5" fmla="*/ 1 h 504"/>
                        <a:gd name="T6" fmla="*/ 228 w 2736"/>
                        <a:gd name="T7" fmla="*/ 1 h 504"/>
                        <a:gd name="T8" fmla="*/ 227 w 2736"/>
                        <a:gd name="T9" fmla="*/ 6 h 504"/>
                        <a:gd name="T10" fmla="*/ 147 w 2736"/>
                        <a:gd name="T11" fmla="*/ 6 h 504"/>
                        <a:gd name="T12" fmla="*/ 55 w 2736"/>
                        <a:gd name="T13" fmla="*/ 17 h 504"/>
                        <a:gd name="T14" fmla="*/ 0 w 2736"/>
                        <a:gd name="T15" fmla="*/ 2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9 w 1769"/>
                        <a:gd name="T3" fmla="*/ 3 h 791"/>
                        <a:gd name="T4" fmla="*/ 46 w 1769"/>
                        <a:gd name="T5" fmla="*/ 11 h 791"/>
                        <a:gd name="T6" fmla="*/ 64 w 1769"/>
                        <a:gd name="T7" fmla="*/ 24 h 791"/>
                        <a:gd name="T8" fmla="*/ 70 w 1769"/>
                        <a:gd name="T9" fmla="*/ 35 h 791"/>
                        <a:gd name="T10" fmla="*/ 67 w 1769"/>
                        <a:gd name="T11" fmla="*/ 44 h 791"/>
                        <a:gd name="T12" fmla="*/ 63 w 1769"/>
                        <a:gd name="T13" fmla="*/ 36 h 791"/>
                        <a:gd name="T14" fmla="*/ 55 w 1769"/>
                        <a:gd name="T15" fmla="*/ 26 h 791"/>
                        <a:gd name="T16" fmla="*/ 44 w 1769"/>
                        <a:gd name="T17" fmla="*/ 17 h 791"/>
                        <a:gd name="T18" fmla="*/ 23 w 1769"/>
                        <a:gd name="T19" fmla="*/ 9 h 791"/>
                        <a:gd name="T20" fmla="*/ 0 w 1769"/>
                        <a:gd name="T21" fmla="*/ 4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10 h 504"/>
                        <a:gd name="T2" fmla="*/ 66 w 2736"/>
                        <a:gd name="T3" fmla="*/ 3 h 504"/>
                        <a:gd name="T4" fmla="*/ 135 w 2736"/>
                        <a:gd name="T5" fmla="*/ 0 h 504"/>
                        <a:gd name="T6" fmla="*/ 209 w 2736"/>
                        <a:gd name="T7" fmla="*/ 0 h 504"/>
                        <a:gd name="T8" fmla="*/ 207 w 2736"/>
                        <a:gd name="T9" fmla="*/ 2 h 504"/>
                        <a:gd name="T10" fmla="*/ 134 w 2736"/>
                        <a:gd name="T11" fmla="*/ 2 h 504"/>
                        <a:gd name="T12" fmla="*/ 50 w 2736"/>
                        <a:gd name="T13" fmla="*/ 6 h 504"/>
                        <a:gd name="T14" fmla="*/ 0 w 2736"/>
                        <a:gd name="T15" fmla="*/ 1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7 w 1769"/>
                        <a:gd name="T3" fmla="*/ 1 h 791"/>
                        <a:gd name="T4" fmla="*/ 42 w 1769"/>
                        <a:gd name="T5" fmla="*/ 4 h 791"/>
                        <a:gd name="T6" fmla="*/ 58 w 1769"/>
                        <a:gd name="T7" fmla="*/ 8 h 791"/>
                        <a:gd name="T8" fmla="*/ 63 w 1769"/>
                        <a:gd name="T9" fmla="*/ 12 h 791"/>
                        <a:gd name="T10" fmla="*/ 61 w 1769"/>
                        <a:gd name="T11" fmla="*/ 15 h 791"/>
                        <a:gd name="T12" fmla="*/ 58 w 1769"/>
                        <a:gd name="T13" fmla="*/ 12 h 791"/>
                        <a:gd name="T14" fmla="*/ 50 w 1769"/>
                        <a:gd name="T15" fmla="*/ 9 h 791"/>
                        <a:gd name="T16" fmla="*/ 40 w 1769"/>
                        <a:gd name="T17" fmla="*/ 6 h 791"/>
                        <a:gd name="T18" fmla="*/ 21 w 1769"/>
                        <a:gd name="T19" fmla="*/ 3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T0" fmla="*/ 1 w 36729"/>
                      <a:gd name="T1" fmla="*/ 1 h 21600"/>
                      <a:gd name="T2" fmla="*/ 0 w 36729"/>
                      <a:gd name="T3" fmla="*/ 1 h 21600"/>
                      <a:gd name="T4" fmla="*/ 0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599"/>
                        </a:cubicBezTo>
                        <a:cubicBezTo>
                          <a:pt x="10696" y="21599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599"/>
                        </a:cubicBezTo>
                        <a:cubicBezTo>
                          <a:pt x="10696" y="21599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T0" fmla="*/ 0 w 30473"/>
                      <a:gd name="T1" fmla="*/ 0 h 22305"/>
                      <a:gd name="T2" fmla="*/ 1 w 30473"/>
                      <a:gd name="T3" fmla="*/ 3 h 22305"/>
                      <a:gd name="T4" fmla="*/ 0 w 30473"/>
                      <a:gd name="T5" fmla="*/ 3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0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0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T0" fmla="*/ 0 w 34812"/>
                      <a:gd name="T1" fmla="*/ 1 h 22305"/>
                      <a:gd name="T2" fmla="*/ 0 w 34812"/>
                      <a:gd name="T3" fmla="*/ 3 h 22305"/>
                      <a:gd name="T4" fmla="*/ 0 w 34812"/>
                      <a:gd name="T5" fmla="*/ 3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T0" fmla="*/ 0 w 36830"/>
                      <a:gd name="T1" fmla="*/ 1 h 22305"/>
                      <a:gd name="T2" fmla="*/ 1 w 36830"/>
                      <a:gd name="T3" fmla="*/ 3 h 22305"/>
                      <a:gd name="T4" fmla="*/ 0 w 36830"/>
                      <a:gd name="T5" fmla="*/ 3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0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0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T0" fmla="*/ 0 w 31881"/>
                      <a:gd name="T1" fmla="*/ 1 h 21600"/>
                      <a:gd name="T2" fmla="*/ 0 w 31881"/>
                      <a:gd name="T3" fmla="*/ 1 h 21600"/>
                      <a:gd name="T4" fmla="*/ 0 w 31881"/>
                      <a:gd name="T5" fmla="*/ 3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0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0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T0" fmla="*/ 0 w 31146"/>
                      <a:gd name="T1" fmla="*/ 1 h 21600"/>
                      <a:gd name="T2" fmla="*/ 0 w 31146"/>
                      <a:gd name="T3" fmla="*/ 1 h 21600"/>
                      <a:gd name="T4" fmla="*/ 0 w 31146"/>
                      <a:gd name="T5" fmla="*/ 3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>
                      <a:gd name="T0" fmla="*/ 0 w 776"/>
                      <a:gd name="T1" fmla="*/ 11 h 2368"/>
                      <a:gd name="T2" fmla="*/ 20 w 776"/>
                      <a:gd name="T3" fmla="*/ 3 h 2368"/>
                      <a:gd name="T4" fmla="*/ 8 w 776"/>
                      <a:gd name="T5" fmla="*/ 27 h 2368"/>
                      <a:gd name="T6" fmla="*/ 28 w 776"/>
                      <a:gd name="T7" fmla="*/ 27 h 2368"/>
                      <a:gd name="T8" fmla="*/ 16 w 776"/>
                      <a:gd name="T9" fmla="*/ 52 h 2368"/>
                      <a:gd name="T10" fmla="*/ 32 w 776"/>
                      <a:gd name="T11" fmla="*/ 60 h 2368"/>
                      <a:gd name="T12" fmla="*/ 24 w 776"/>
                      <a:gd name="T13" fmla="*/ 77 h 2368"/>
                      <a:gd name="T14" fmla="*/ 40 w 776"/>
                      <a:gd name="T15" fmla="*/ 85 h 2368"/>
                      <a:gd name="T16" fmla="*/ 32 w 776"/>
                      <a:gd name="T17" fmla="*/ 102 h 2368"/>
                      <a:gd name="T18" fmla="*/ 44 w 776"/>
                      <a:gd name="T19" fmla="*/ 110 h 2368"/>
                      <a:gd name="T20" fmla="*/ 40 w 776"/>
                      <a:gd name="T21" fmla="*/ 126 h 2368"/>
                      <a:gd name="T22" fmla="*/ 48 w 776"/>
                      <a:gd name="T23" fmla="*/ 142 h 2368"/>
                      <a:gd name="T24" fmla="*/ 48 w 776"/>
                      <a:gd name="T25" fmla="*/ 159 h 2368"/>
                      <a:gd name="T26" fmla="*/ 57 w 776"/>
                      <a:gd name="T27" fmla="*/ 184 h 2368"/>
                      <a:gd name="T28" fmla="*/ 52 w 776"/>
                      <a:gd name="T29" fmla="*/ 209 h 2368"/>
                      <a:gd name="T30" fmla="*/ 61 w 776"/>
                      <a:gd name="T31" fmla="*/ 225 h 2368"/>
                      <a:gd name="T32" fmla="*/ 57 w 776"/>
                      <a:gd name="T33" fmla="*/ 250 h 2368"/>
                      <a:gd name="T34" fmla="*/ 61 w 776"/>
                      <a:gd name="T35" fmla="*/ 275 h 2368"/>
                      <a:gd name="T36" fmla="*/ 57 w 776"/>
                      <a:gd name="T37" fmla="*/ 291 h 2368"/>
                      <a:gd name="T38" fmla="*/ 65 w 776"/>
                      <a:gd name="T39" fmla="*/ 315 h 2368"/>
                      <a:gd name="T40" fmla="*/ 61 w 776"/>
                      <a:gd name="T41" fmla="*/ 340 h 2368"/>
                      <a:gd name="T42" fmla="*/ 65 w 776"/>
                      <a:gd name="T43" fmla="*/ 373 h 2368"/>
                      <a:gd name="T44" fmla="*/ 61 w 776"/>
                      <a:gd name="T45" fmla="*/ 382 h 2368"/>
                      <a:gd name="T46" fmla="*/ 65 w 776"/>
                      <a:gd name="T47" fmla="*/ 406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80" y="1529"/>
                  <a:ext cx="442" cy="837"/>
                </a:xfrm>
                <a:custGeom>
                  <a:avLst/>
                  <a:gdLst>
                    <a:gd name="T0" fmla="*/ 0 w 776"/>
                    <a:gd name="T1" fmla="*/ 1 h 2368"/>
                    <a:gd name="T2" fmla="*/ 25 w 776"/>
                    <a:gd name="T3" fmla="*/ 0 h 2368"/>
                    <a:gd name="T4" fmla="*/ 10 w 776"/>
                    <a:gd name="T5" fmla="*/ 2 h 2368"/>
                    <a:gd name="T6" fmla="*/ 35 w 776"/>
                    <a:gd name="T7" fmla="*/ 2 h 2368"/>
                    <a:gd name="T8" fmla="*/ 20 w 776"/>
                    <a:gd name="T9" fmla="*/ 5 h 2368"/>
                    <a:gd name="T10" fmla="*/ 40 w 776"/>
                    <a:gd name="T11" fmla="*/ 6 h 2368"/>
                    <a:gd name="T12" fmla="*/ 30 w 776"/>
                    <a:gd name="T13" fmla="*/ 7 h 2368"/>
                    <a:gd name="T14" fmla="*/ 50 w 776"/>
                    <a:gd name="T15" fmla="*/ 8 h 2368"/>
                    <a:gd name="T16" fmla="*/ 40 w 776"/>
                    <a:gd name="T17" fmla="*/ 9 h 2368"/>
                    <a:gd name="T18" fmla="*/ 55 w 776"/>
                    <a:gd name="T19" fmla="*/ 10 h 2368"/>
                    <a:gd name="T20" fmla="*/ 50 w 776"/>
                    <a:gd name="T21" fmla="*/ 12 h 2368"/>
                    <a:gd name="T22" fmla="*/ 61 w 776"/>
                    <a:gd name="T23" fmla="*/ 13 h 2368"/>
                    <a:gd name="T24" fmla="*/ 61 w 776"/>
                    <a:gd name="T25" fmla="*/ 14 h 2368"/>
                    <a:gd name="T26" fmla="*/ 71 w 776"/>
                    <a:gd name="T27" fmla="*/ 17 h 2368"/>
                    <a:gd name="T28" fmla="*/ 66 w 776"/>
                    <a:gd name="T29" fmla="*/ 19 h 2368"/>
                    <a:gd name="T30" fmla="*/ 76 w 776"/>
                    <a:gd name="T31" fmla="*/ 21 h 2368"/>
                    <a:gd name="T32" fmla="*/ 71 w 776"/>
                    <a:gd name="T33" fmla="*/ 23 h 2368"/>
                    <a:gd name="T34" fmla="*/ 76 w 776"/>
                    <a:gd name="T35" fmla="*/ 25 h 2368"/>
                    <a:gd name="T36" fmla="*/ 71 w 776"/>
                    <a:gd name="T37" fmla="*/ 27 h 2368"/>
                    <a:gd name="T38" fmla="*/ 81 w 776"/>
                    <a:gd name="T39" fmla="*/ 29 h 2368"/>
                    <a:gd name="T40" fmla="*/ 76 w 776"/>
                    <a:gd name="T41" fmla="*/ 31 h 2368"/>
                    <a:gd name="T42" fmla="*/ 81 w 776"/>
                    <a:gd name="T43" fmla="*/ 34 h 2368"/>
                    <a:gd name="T44" fmla="*/ 76 w 776"/>
                    <a:gd name="T45" fmla="*/ 35 h 2368"/>
                    <a:gd name="T46" fmla="*/ 81 w 776"/>
                    <a:gd name="T47" fmla="*/ 37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FFCC00"/>
                    </a:solidFill>
                  </a:endParaRPr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10 h 2368"/>
                  <a:gd name="T2" fmla="*/ 37 w 776"/>
                  <a:gd name="T3" fmla="*/ 2 h 2368"/>
                  <a:gd name="T4" fmla="*/ 15 w 776"/>
                  <a:gd name="T5" fmla="*/ 24 h 2368"/>
                  <a:gd name="T6" fmla="*/ 51 w 776"/>
                  <a:gd name="T7" fmla="*/ 24 h 2368"/>
                  <a:gd name="T8" fmla="*/ 29 w 776"/>
                  <a:gd name="T9" fmla="*/ 46 h 2368"/>
                  <a:gd name="T10" fmla="*/ 59 w 776"/>
                  <a:gd name="T11" fmla="*/ 54 h 2368"/>
                  <a:gd name="T12" fmla="*/ 44 w 776"/>
                  <a:gd name="T13" fmla="*/ 68 h 2368"/>
                  <a:gd name="T14" fmla="*/ 74 w 776"/>
                  <a:gd name="T15" fmla="*/ 76 h 2368"/>
                  <a:gd name="T16" fmla="*/ 59 w 776"/>
                  <a:gd name="T17" fmla="*/ 90 h 2368"/>
                  <a:gd name="T18" fmla="*/ 81 w 776"/>
                  <a:gd name="T19" fmla="*/ 97 h 2368"/>
                  <a:gd name="T20" fmla="*/ 74 w 776"/>
                  <a:gd name="T21" fmla="*/ 112 h 2368"/>
                  <a:gd name="T22" fmla="*/ 88 w 776"/>
                  <a:gd name="T23" fmla="*/ 127 h 2368"/>
                  <a:gd name="T24" fmla="*/ 88 w 776"/>
                  <a:gd name="T25" fmla="*/ 141 h 2368"/>
                  <a:gd name="T26" fmla="*/ 103 w 776"/>
                  <a:gd name="T27" fmla="*/ 163 h 2368"/>
                  <a:gd name="T28" fmla="*/ 96 w 776"/>
                  <a:gd name="T29" fmla="*/ 185 h 2368"/>
                  <a:gd name="T30" fmla="*/ 110 w 776"/>
                  <a:gd name="T31" fmla="*/ 200 h 2368"/>
                  <a:gd name="T32" fmla="*/ 103 w 776"/>
                  <a:gd name="T33" fmla="*/ 222 h 2368"/>
                  <a:gd name="T34" fmla="*/ 110 w 776"/>
                  <a:gd name="T35" fmla="*/ 244 h 2368"/>
                  <a:gd name="T36" fmla="*/ 103 w 776"/>
                  <a:gd name="T37" fmla="*/ 258 h 2368"/>
                  <a:gd name="T38" fmla="*/ 118 w 776"/>
                  <a:gd name="T39" fmla="*/ 280 h 2368"/>
                  <a:gd name="T40" fmla="*/ 110 w 776"/>
                  <a:gd name="T41" fmla="*/ 302 h 2368"/>
                  <a:gd name="T42" fmla="*/ 118 w 776"/>
                  <a:gd name="T43" fmla="*/ 331 h 2368"/>
                  <a:gd name="T44" fmla="*/ 110 w 776"/>
                  <a:gd name="T45" fmla="*/ 339 h 2368"/>
                  <a:gd name="T46" fmla="*/ 118 w 776"/>
                  <a:gd name="T47" fmla="*/ 36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T0" fmla="*/ 0 w 21600"/>
                  <a:gd name="T1" fmla="*/ 0 h 21602"/>
                  <a:gd name="T2" fmla="*/ 2 w 21600"/>
                  <a:gd name="T3" fmla="*/ 3 h 21602"/>
                  <a:gd name="T4" fmla="*/ 0 w 21600"/>
                  <a:gd name="T5" fmla="*/ 3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3 h 22305"/>
                  <a:gd name="T4" fmla="*/ 0 w 28940"/>
                  <a:gd name="T5" fmla="*/ 3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T0" fmla="*/ 0 w 34455"/>
                  <a:gd name="T1" fmla="*/ 1 h 22305"/>
                  <a:gd name="T2" fmla="*/ 1 w 34455"/>
                  <a:gd name="T3" fmla="*/ 3 h 22305"/>
                  <a:gd name="T4" fmla="*/ 0 w 34455"/>
                  <a:gd name="T5" fmla="*/ 3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1 h 22305"/>
                  <a:gd name="T2" fmla="*/ 0 w 34812"/>
                  <a:gd name="T3" fmla="*/ 3 h 22305"/>
                  <a:gd name="T4" fmla="*/ 0 w 34812"/>
                  <a:gd name="T5" fmla="*/ 3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1 h 22305"/>
                  <a:gd name="T2" fmla="*/ 0 w 34812"/>
                  <a:gd name="T3" fmla="*/ 3 h 22305"/>
                  <a:gd name="T4" fmla="*/ 0 w 34812"/>
                  <a:gd name="T5" fmla="*/ 3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>
                  <a:gd name="T0" fmla="*/ 0 w 776"/>
                  <a:gd name="T1" fmla="*/ 10 h 2368"/>
                  <a:gd name="T2" fmla="*/ 37 w 776"/>
                  <a:gd name="T3" fmla="*/ 2 h 2368"/>
                  <a:gd name="T4" fmla="*/ 15 w 776"/>
                  <a:gd name="T5" fmla="*/ 24 h 2368"/>
                  <a:gd name="T6" fmla="*/ 51 w 776"/>
                  <a:gd name="T7" fmla="*/ 24 h 2368"/>
                  <a:gd name="T8" fmla="*/ 29 w 776"/>
                  <a:gd name="T9" fmla="*/ 46 h 2368"/>
                  <a:gd name="T10" fmla="*/ 59 w 776"/>
                  <a:gd name="T11" fmla="*/ 54 h 2368"/>
                  <a:gd name="T12" fmla="*/ 44 w 776"/>
                  <a:gd name="T13" fmla="*/ 68 h 2368"/>
                  <a:gd name="T14" fmla="*/ 74 w 776"/>
                  <a:gd name="T15" fmla="*/ 76 h 2368"/>
                  <a:gd name="T16" fmla="*/ 59 w 776"/>
                  <a:gd name="T17" fmla="*/ 90 h 2368"/>
                  <a:gd name="T18" fmla="*/ 81 w 776"/>
                  <a:gd name="T19" fmla="*/ 97 h 2368"/>
                  <a:gd name="T20" fmla="*/ 74 w 776"/>
                  <a:gd name="T21" fmla="*/ 112 h 2368"/>
                  <a:gd name="T22" fmla="*/ 88 w 776"/>
                  <a:gd name="T23" fmla="*/ 127 h 2368"/>
                  <a:gd name="T24" fmla="*/ 88 w 776"/>
                  <a:gd name="T25" fmla="*/ 141 h 2368"/>
                  <a:gd name="T26" fmla="*/ 103 w 776"/>
                  <a:gd name="T27" fmla="*/ 163 h 2368"/>
                  <a:gd name="T28" fmla="*/ 96 w 776"/>
                  <a:gd name="T29" fmla="*/ 185 h 2368"/>
                  <a:gd name="T30" fmla="*/ 110 w 776"/>
                  <a:gd name="T31" fmla="*/ 200 h 2368"/>
                  <a:gd name="T32" fmla="*/ 103 w 776"/>
                  <a:gd name="T33" fmla="*/ 222 h 2368"/>
                  <a:gd name="T34" fmla="*/ 110 w 776"/>
                  <a:gd name="T35" fmla="*/ 244 h 2368"/>
                  <a:gd name="T36" fmla="*/ 103 w 776"/>
                  <a:gd name="T37" fmla="*/ 258 h 2368"/>
                  <a:gd name="T38" fmla="*/ 118 w 776"/>
                  <a:gd name="T39" fmla="*/ 280 h 2368"/>
                  <a:gd name="T40" fmla="*/ 110 w 776"/>
                  <a:gd name="T41" fmla="*/ 302 h 2368"/>
                  <a:gd name="T42" fmla="*/ 118 w 776"/>
                  <a:gd name="T43" fmla="*/ 331 h 2368"/>
                  <a:gd name="T44" fmla="*/ 110 w 776"/>
                  <a:gd name="T45" fmla="*/ 339 h 2368"/>
                  <a:gd name="T46" fmla="*/ 118 w 776"/>
                  <a:gd name="T47" fmla="*/ 36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>
                  <a:gd name="T0" fmla="*/ 0 w 776"/>
                  <a:gd name="T1" fmla="*/ 1 h 2368"/>
                  <a:gd name="T2" fmla="*/ 25 w 776"/>
                  <a:gd name="T3" fmla="*/ 0 h 2368"/>
                  <a:gd name="T4" fmla="*/ 10 w 776"/>
                  <a:gd name="T5" fmla="*/ 2 h 2368"/>
                  <a:gd name="T6" fmla="*/ 35 w 776"/>
                  <a:gd name="T7" fmla="*/ 2 h 2368"/>
                  <a:gd name="T8" fmla="*/ 20 w 776"/>
                  <a:gd name="T9" fmla="*/ 5 h 2368"/>
                  <a:gd name="T10" fmla="*/ 40 w 776"/>
                  <a:gd name="T11" fmla="*/ 6 h 2368"/>
                  <a:gd name="T12" fmla="*/ 30 w 776"/>
                  <a:gd name="T13" fmla="*/ 7 h 2368"/>
                  <a:gd name="T14" fmla="*/ 50 w 776"/>
                  <a:gd name="T15" fmla="*/ 8 h 2368"/>
                  <a:gd name="T16" fmla="*/ 40 w 776"/>
                  <a:gd name="T17" fmla="*/ 9 h 2368"/>
                  <a:gd name="T18" fmla="*/ 55 w 776"/>
                  <a:gd name="T19" fmla="*/ 10 h 2368"/>
                  <a:gd name="T20" fmla="*/ 50 w 776"/>
                  <a:gd name="T21" fmla="*/ 12 h 2368"/>
                  <a:gd name="T22" fmla="*/ 61 w 776"/>
                  <a:gd name="T23" fmla="*/ 13 h 2368"/>
                  <a:gd name="T24" fmla="*/ 61 w 776"/>
                  <a:gd name="T25" fmla="*/ 14 h 2368"/>
                  <a:gd name="T26" fmla="*/ 71 w 776"/>
                  <a:gd name="T27" fmla="*/ 17 h 2368"/>
                  <a:gd name="T28" fmla="*/ 66 w 776"/>
                  <a:gd name="T29" fmla="*/ 19 h 2368"/>
                  <a:gd name="T30" fmla="*/ 76 w 776"/>
                  <a:gd name="T31" fmla="*/ 21 h 2368"/>
                  <a:gd name="T32" fmla="*/ 71 w 776"/>
                  <a:gd name="T33" fmla="*/ 23 h 2368"/>
                  <a:gd name="T34" fmla="*/ 76 w 776"/>
                  <a:gd name="T35" fmla="*/ 25 h 2368"/>
                  <a:gd name="T36" fmla="*/ 71 w 776"/>
                  <a:gd name="T37" fmla="*/ 27 h 2368"/>
                  <a:gd name="T38" fmla="*/ 81 w 776"/>
                  <a:gd name="T39" fmla="*/ 29 h 2368"/>
                  <a:gd name="T40" fmla="*/ 76 w 776"/>
                  <a:gd name="T41" fmla="*/ 31 h 2368"/>
                  <a:gd name="T42" fmla="*/ 81 w 776"/>
                  <a:gd name="T43" fmla="*/ 34 h 2368"/>
                  <a:gd name="T44" fmla="*/ 76 w 776"/>
                  <a:gd name="T45" fmla="*/ 35 h 2368"/>
                  <a:gd name="T46" fmla="*/ 81 w 776"/>
                  <a:gd name="T47" fmla="*/ 3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>
                  <a:gd name="T0" fmla="*/ 0 w 776"/>
                  <a:gd name="T1" fmla="*/ 11 h 2368"/>
                  <a:gd name="T2" fmla="*/ 919 w 776"/>
                  <a:gd name="T3" fmla="*/ 3 h 2368"/>
                  <a:gd name="T4" fmla="*/ 365 w 776"/>
                  <a:gd name="T5" fmla="*/ 27 h 2368"/>
                  <a:gd name="T6" fmla="*/ 1285 w 776"/>
                  <a:gd name="T7" fmla="*/ 27 h 2368"/>
                  <a:gd name="T8" fmla="*/ 733 w 776"/>
                  <a:gd name="T9" fmla="*/ 52 h 2368"/>
                  <a:gd name="T10" fmla="*/ 1468 w 776"/>
                  <a:gd name="T11" fmla="*/ 60 h 2368"/>
                  <a:gd name="T12" fmla="*/ 1100 w 776"/>
                  <a:gd name="T13" fmla="*/ 77 h 2368"/>
                  <a:gd name="T14" fmla="*/ 1834 w 776"/>
                  <a:gd name="T15" fmla="*/ 85 h 2368"/>
                  <a:gd name="T16" fmla="*/ 1468 w 776"/>
                  <a:gd name="T17" fmla="*/ 102 h 2368"/>
                  <a:gd name="T18" fmla="*/ 2018 w 776"/>
                  <a:gd name="T19" fmla="*/ 110 h 2368"/>
                  <a:gd name="T20" fmla="*/ 1834 w 776"/>
                  <a:gd name="T21" fmla="*/ 126 h 2368"/>
                  <a:gd name="T22" fmla="*/ 2201 w 776"/>
                  <a:gd name="T23" fmla="*/ 142 h 2368"/>
                  <a:gd name="T24" fmla="*/ 2201 w 776"/>
                  <a:gd name="T25" fmla="*/ 159 h 2368"/>
                  <a:gd name="T26" fmla="*/ 2568 w 776"/>
                  <a:gd name="T27" fmla="*/ 184 h 2368"/>
                  <a:gd name="T28" fmla="*/ 2383 w 776"/>
                  <a:gd name="T29" fmla="*/ 209 h 2368"/>
                  <a:gd name="T30" fmla="*/ 2753 w 776"/>
                  <a:gd name="T31" fmla="*/ 225 h 2368"/>
                  <a:gd name="T32" fmla="*/ 2568 w 776"/>
                  <a:gd name="T33" fmla="*/ 250 h 2368"/>
                  <a:gd name="T34" fmla="*/ 2753 w 776"/>
                  <a:gd name="T35" fmla="*/ 275 h 2368"/>
                  <a:gd name="T36" fmla="*/ 2568 w 776"/>
                  <a:gd name="T37" fmla="*/ 291 h 2368"/>
                  <a:gd name="T38" fmla="*/ 2936 w 776"/>
                  <a:gd name="T39" fmla="*/ 315 h 2368"/>
                  <a:gd name="T40" fmla="*/ 2753 w 776"/>
                  <a:gd name="T41" fmla="*/ 340 h 2368"/>
                  <a:gd name="T42" fmla="*/ 2936 w 776"/>
                  <a:gd name="T43" fmla="*/ 373 h 2368"/>
                  <a:gd name="T44" fmla="*/ 2753 w 776"/>
                  <a:gd name="T45" fmla="*/ 382 h 2368"/>
                  <a:gd name="T46" fmla="*/ 2936 w 776"/>
                  <a:gd name="T47" fmla="*/ 40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11 h 2368"/>
                  <a:gd name="T2" fmla="*/ 155 w 776"/>
                  <a:gd name="T3" fmla="*/ 3 h 2368"/>
                  <a:gd name="T4" fmla="*/ 62 w 776"/>
                  <a:gd name="T5" fmla="*/ 27 h 2368"/>
                  <a:gd name="T6" fmla="*/ 217 w 776"/>
                  <a:gd name="T7" fmla="*/ 27 h 2368"/>
                  <a:gd name="T8" fmla="*/ 124 w 776"/>
                  <a:gd name="T9" fmla="*/ 52 h 2368"/>
                  <a:gd name="T10" fmla="*/ 248 w 776"/>
                  <a:gd name="T11" fmla="*/ 60 h 2368"/>
                  <a:gd name="T12" fmla="*/ 186 w 776"/>
                  <a:gd name="T13" fmla="*/ 77 h 2368"/>
                  <a:gd name="T14" fmla="*/ 311 w 776"/>
                  <a:gd name="T15" fmla="*/ 85 h 2368"/>
                  <a:gd name="T16" fmla="*/ 248 w 776"/>
                  <a:gd name="T17" fmla="*/ 102 h 2368"/>
                  <a:gd name="T18" fmla="*/ 342 w 776"/>
                  <a:gd name="T19" fmla="*/ 110 h 2368"/>
                  <a:gd name="T20" fmla="*/ 311 w 776"/>
                  <a:gd name="T21" fmla="*/ 126 h 2368"/>
                  <a:gd name="T22" fmla="*/ 373 w 776"/>
                  <a:gd name="T23" fmla="*/ 142 h 2368"/>
                  <a:gd name="T24" fmla="*/ 373 w 776"/>
                  <a:gd name="T25" fmla="*/ 159 h 2368"/>
                  <a:gd name="T26" fmla="*/ 435 w 776"/>
                  <a:gd name="T27" fmla="*/ 184 h 2368"/>
                  <a:gd name="T28" fmla="*/ 404 w 776"/>
                  <a:gd name="T29" fmla="*/ 209 h 2368"/>
                  <a:gd name="T30" fmla="*/ 465 w 776"/>
                  <a:gd name="T31" fmla="*/ 225 h 2368"/>
                  <a:gd name="T32" fmla="*/ 435 w 776"/>
                  <a:gd name="T33" fmla="*/ 250 h 2368"/>
                  <a:gd name="T34" fmla="*/ 465 w 776"/>
                  <a:gd name="T35" fmla="*/ 275 h 2368"/>
                  <a:gd name="T36" fmla="*/ 435 w 776"/>
                  <a:gd name="T37" fmla="*/ 291 h 2368"/>
                  <a:gd name="T38" fmla="*/ 497 w 776"/>
                  <a:gd name="T39" fmla="*/ 315 h 2368"/>
                  <a:gd name="T40" fmla="*/ 465 w 776"/>
                  <a:gd name="T41" fmla="*/ 340 h 2368"/>
                  <a:gd name="T42" fmla="*/ 497 w 776"/>
                  <a:gd name="T43" fmla="*/ 373 h 2368"/>
                  <a:gd name="T44" fmla="*/ 465 w 776"/>
                  <a:gd name="T45" fmla="*/ 382 h 2368"/>
                  <a:gd name="T46" fmla="*/ 497 w 776"/>
                  <a:gd name="T47" fmla="*/ 40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>
                  <a:gd name="T0" fmla="*/ 0 w 776"/>
                  <a:gd name="T1" fmla="*/ 14 h 2368"/>
                  <a:gd name="T2" fmla="*/ 680 w 776"/>
                  <a:gd name="T3" fmla="*/ 3 h 2368"/>
                  <a:gd name="T4" fmla="*/ 273 w 776"/>
                  <a:gd name="T5" fmla="*/ 33 h 2368"/>
                  <a:gd name="T6" fmla="*/ 952 w 776"/>
                  <a:gd name="T7" fmla="*/ 33 h 2368"/>
                  <a:gd name="T8" fmla="*/ 544 w 776"/>
                  <a:gd name="T9" fmla="*/ 64 h 2368"/>
                  <a:gd name="T10" fmla="*/ 1087 w 776"/>
                  <a:gd name="T11" fmla="*/ 74 h 2368"/>
                  <a:gd name="T12" fmla="*/ 816 w 776"/>
                  <a:gd name="T13" fmla="*/ 94 h 2368"/>
                  <a:gd name="T14" fmla="*/ 1361 w 776"/>
                  <a:gd name="T15" fmla="*/ 103 h 2368"/>
                  <a:gd name="T16" fmla="*/ 1087 w 776"/>
                  <a:gd name="T17" fmla="*/ 124 h 2368"/>
                  <a:gd name="T18" fmla="*/ 1498 w 776"/>
                  <a:gd name="T19" fmla="*/ 134 h 2368"/>
                  <a:gd name="T20" fmla="*/ 1361 w 776"/>
                  <a:gd name="T21" fmla="*/ 154 h 2368"/>
                  <a:gd name="T22" fmla="*/ 1631 w 776"/>
                  <a:gd name="T23" fmla="*/ 174 h 2368"/>
                  <a:gd name="T24" fmla="*/ 1631 w 776"/>
                  <a:gd name="T25" fmla="*/ 194 h 2368"/>
                  <a:gd name="T26" fmla="*/ 1906 w 776"/>
                  <a:gd name="T27" fmla="*/ 224 h 2368"/>
                  <a:gd name="T28" fmla="*/ 1770 w 776"/>
                  <a:gd name="T29" fmla="*/ 254 h 2368"/>
                  <a:gd name="T30" fmla="*/ 2041 w 776"/>
                  <a:gd name="T31" fmla="*/ 274 h 2368"/>
                  <a:gd name="T32" fmla="*/ 1906 w 776"/>
                  <a:gd name="T33" fmla="*/ 304 h 2368"/>
                  <a:gd name="T34" fmla="*/ 2041 w 776"/>
                  <a:gd name="T35" fmla="*/ 335 h 2368"/>
                  <a:gd name="T36" fmla="*/ 1906 w 776"/>
                  <a:gd name="T37" fmla="*/ 354 h 2368"/>
                  <a:gd name="T38" fmla="*/ 2179 w 776"/>
                  <a:gd name="T39" fmla="*/ 385 h 2368"/>
                  <a:gd name="T40" fmla="*/ 2041 w 776"/>
                  <a:gd name="T41" fmla="*/ 414 h 2368"/>
                  <a:gd name="T42" fmla="*/ 2179 w 776"/>
                  <a:gd name="T43" fmla="*/ 455 h 2368"/>
                  <a:gd name="T44" fmla="*/ 2041 w 776"/>
                  <a:gd name="T45" fmla="*/ 465 h 2368"/>
                  <a:gd name="T46" fmla="*/ 2179 w 776"/>
                  <a:gd name="T47" fmla="*/ 49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3 h 2368"/>
                  <a:gd name="T2" fmla="*/ 3509 w 776"/>
                  <a:gd name="T3" fmla="*/ 0 h 2368"/>
                  <a:gd name="T4" fmla="*/ 1408 w 776"/>
                  <a:gd name="T5" fmla="*/ 6 h 2368"/>
                  <a:gd name="T6" fmla="*/ 4918 w 776"/>
                  <a:gd name="T7" fmla="*/ 6 h 2368"/>
                  <a:gd name="T8" fmla="*/ 2817 w 776"/>
                  <a:gd name="T9" fmla="*/ 13 h 2368"/>
                  <a:gd name="T10" fmla="*/ 5622 w 776"/>
                  <a:gd name="T11" fmla="*/ 14 h 2368"/>
                  <a:gd name="T12" fmla="*/ 4214 w 776"/>
                  <a:gd name="T13" fmla="*/ 18 h 2368"/>
                  <a:gd name="T14" fmla="*/ 7031 w 776"/>
                  <a:gd name="T15" fmla="*/ 20 h 2368"/>
                  <a:gd name="T16" fmla="*/ 5622 w 776"/>
                  <a:gd name="T17" fmla="*/ 24 h 2368"/>
                  <a:gd name="T18" fmla="*/ 7733 w 776"/>
                  <a:gd name="T19" fmla="*/ 27 h 2368"/>
                  <a:gd name="T20" fmla="*/ 7031 w 776"/>
                  <a:gd name="T21" fmla="*/ 31 h 2368"/>
                  <a:gd name="T22" fmla="*/ 8437 w 776"/>
                  <a:gd name="T23" fmla="*/ 34 h 2368"/>
                  <a:gd name="T24" fmla="*/ 8437 w 776"/>
                  <a:gd name="T25" fmla="*/ 38 h 2368"/>
                  <a:gd name="T26" fmla="*/ 9842 w 776"/>
                  <a:gd name="T27" fmla="*/ 44 h 2368"/>
                  <a:gd name="T28" fmla="*/ 9141 w 776"/>
                  <a:gd name="T29" fmla="*/ 50 h 2368"/>
                  <a:gd name="T30" fmla="*/ 10538 w 776"/>
                  <a:gd name="T31" fmla="*/ 54 h 2368"/>
                  <a:gd name="T32" fmla="*/ 9842 w 776"/>
                  <a:gd name="T33" fmla="*/ 60 h 2368"/>
                  <a:gd name="T34" fmla="*/ 10538 w 776"/>
                  <a:gd name="T35" fmla="*/ 66 h 2368"/>
                  <a:gd name="T36" fmla="*/ 9842 w 776"/>
                  <a:gd name="T37" fmla="*/ 70 h 2368"/>
                  <a:gd name="T38" fmla="*/ 11242 w 776"/>
                  <a:gd name="T39" fmla="*/ 76 h 2368"/>
                  <a:gd name="T40" fmla="*/ 10538 w 776"/>
                  <a:gd name="T41" fmla="*/ 82 h 2368"/>
                  <a:gd name="T42" fmla="*/ 11242 w 776"/>
                  <a:gd name="T43" fmla="*/ 90 h 2368"/>
                  <a:gd name="T44" fmla="*/ 10538 w 776"/>
                  <a:gd name="T45" fmla="*/ 91 h 2368"/>
                  <a:gd name="T46" fmla="*/ 11242 w 776"/>
                  <a:gd name="T47" fmla="*/ 9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>
                  <a:gd name="T0" fmla="*/ 0 w 776"/>
                  <a:gd name="T1" fmla="*/ 9 h 2368"/>
                  <a:gd name="T2" fmla="*/ 128 w 776"/>
                  <a:gd name="T3" fmla="*/ 2 h 2368"/>
                  <a:gd name="T4" fmla="*/ 51 w 776"/>
                  <a:gd name="T5" fmla="*/ 22 h 2368"/>
                  <a:gd name="T6" fmla="*/ 179 w 776"/>
                  <a:gd name="T7" fmla="*/ 22 h 2368"/>
                  <a:gd name="T8" fmla="*/ 103 w 776"/>
                  <a:gd name="T9" fmla="*/ 41 h 2368"/>
                  <a:gd name="T10" fmla="*/ 204 w 776"/>
                  <a:gd name="T11" fmla="*/ 47 h 2368"/>
                  <a:gd name="T12" fmla="*/ 153 w 776"/>
                  <a:gd name="T13" fmla="*/ 60 h 2368"/>
                  <a:gd name="T14" fmla="*/ 255 w 776"/>
                  <a:gd name="T15" fmla="*/ 67 h 2368"/>
                  <a:gd name="T16" fmla="*/ 204 w 776"/>
                  <a:gd name="T17" fmla="*/ 79 h 2368"/>
                  <a:gd name="T18" fmla="*/ 281 w 776"/>
                  <a:gd name="T19" fmla="*/ 86 h 2368"/>
                  <a:gd name="T20" fmla="*/ 255 w 776"/>
                  <a:gd name="T21" fmla="*/ 99 h 2368"/>
                  <a:gd name="T22" fmla="*/ 307 w 776"/>
                  <a:gd name="T23" fmla="*/ 112 h 2368"/>
                  <a:gd name="T24" fmla="*/ 307 w 776"/>
                  <a:gd name="T25" fmla="*/ 125 h 2368"/>
                  <a:gd name="T26" fmla="*/ 358 w 776"/>
                  <a:gd name="T27" fmla="*/ 144 h 2368"/>
                  <a:gd name="T28" fmla="*/ 332 w 776"/>
                  <a:gd name="T29" fmla="*/ 164 h 2368"/>
                  <a:gd name="T30" fmla="*/ 384 w 776"/>
                  <a:gd name="T31" fmla="*/ 176 h 2368"/>
                  <a:gd name="T32" fmla="*/ 358 w 776"/>
                  <a:gd name="T33" fmla="*/ 196 h 2368"/>
                  <a:gd name="T34" fmla="*/ 384 w 776"/>
                  <a:gd name="T35" fmla="*/ 215 h 2368"/>
                  <a:gd name="T36" fmla="*/ 358 w 776"/>
                  <a:gd name="T37" fmla="*/ 228 h 2368"/>
                  <a:gd name="T38" fmla="*/ 408 w 776"/>
                  <a:gd name="T39" fmla="*/ 248 h 2368"/>
                  <a:gd name="T40" fmla="*/ 384 w 776"/>
                  <a:gd name="T41" fmla="*/ 266 h 2368"/>
                  <a:gd name="T42" fmla="*/ 408 w 776"/>
                  <a:gd name="T43" fmla="*/ 292 h 2368"/>
                  <a:gd name="T44" fmla="*/ 384 w 776"/>
                  <a:gd name="T45" fmla="*/ 299 h 2368"/>
                  <a:gd name="T46" fmla="*/ 408 w 776"/>
                  <a:gd name="T47" fmla="*/ 31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>
                  <a:gd name="T0" fmla="*/ 0 w 776"/>
                  <a:gd name="T1" fmla="*/ 1 h 2368"/>
                  <a:gd name="T2" fmla="*/ 25 w 776"/>
                  <a:gd name="T3" fmla="*/ 0 h 2368"/>
                  <a:gd name="T4" fmla="*/ 10 w 776"/>
                  <a:gd name="T5" fmla="*/ 2 h 2368"/>
                  <a:gd name="T6" fmla="*/ 35 w 776"/>
                  <a:gd name="T7" fmla="*/ 2 h 2368"/>
                  <a:gd name="T8" fmla="*/ 20 w 776"/>
                  <a:gd name="T9" fmla="*/ 5 h 2368"/>
                  <a:gd name="T10" fmla="*/ 40 w 776"/>
                  <a:gd name="T11" fmla="*/ 6 h 2368"/>
                  <a:gd name="T12" fmla="*/ 30 w 776"/>
                  <a:gd name="T13" fmla="*/ 7 h 2368"/>
                  <a:gd name="T14" fmla="*/ 50 w 776"/>
                  <a:gd name="T15" fmla="*/ 8 h 2368"/>
                  <a:gd name="T16" fmla="*/ 40 w 776"/>
                  <a:gd name="T17" fmla="*/ 9 h 2368"/>
                  <a:gd name="T18" fmla="*/ 55 w 776"/>
                  <a:gd name="T19" fmla="*/ 10 h 2368"/>
                  <a:gd name="T20" fmla="*/ 50 w 776"/>
                  <a:gd name="T21" fmla="*/ 12 h 2368"/>
                  <a:gd name="T22" fmla="*/ 61 w 776"/>
                  <a:gd name="T23" fmla="*/ 13 h 2368"/>
                  <a:gd name="T24" fmla="*/ 61 w 776"/>
                  <a:gd name="T25" fmla="*/ 14 h 2368"/>
                  <a:gd name="T26" fmla="*/ 71 w 776"/>
                  <a:gd name="T27" fmla="*/ 17 h 2368"/>
                  <a:gd name="T28" fmla="*/ 66 w 776"/>
                  <a:gd name="T29" fmla="*/ 19 h 2368"/>
                  <a:gd name="T30" fmla="*/ 76 w 776"/>
                  <a:gd name="T31" fmla="*/ 21 h 2368"/>
                  <a:gd name="T32" fmla="*/ 71 w 776"/>
                  <a:gd name="T33" fmla="*/ 23 h 2368"/>
                  <a:gd name="T34" fmla="*/ 76 w 776"/>
                  <a:gd name="T35" fmla="*/ 25 h 2368"/>
                  <a:gd name="T36" fmla="*/ 71 w 776"/>
                  <a:gd name="T37" fmla="*/ 27 h 2368"/>
                  <a:gd name="T38" fmla="*/ 81 w 776"/>
                  <a:gd name="T39" fmla="*/ 29 h 2368"/>
                  <a:gd name="T40" fmla="*/ 76 w 776"/>
                  <a:gd name="T41" fmla="*/ 31 h 2368"/>
                  <a:gd name="T42" fmla="*/ 81 w 776"/>
                  <a:gd name="T43" fmla="*/ 34 h 2368"/>
                  <a:gd name="T44" fmla="*/ 76 w 776"/>
                  <a:gd name="T45" fmla="*/ 35 h 2368"/>
                  <a:gd name="T46" fmla="*/ 81 w 776"/>
                  <a:gd name="T47" fmla="*/ 3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</p:grpSp>
      </p:grpSp>
      <p:sp>
        <p:nvSpPr>
          <p:cNvPr id="832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832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51AA4-C16F-4CCD-8FA5-6DE6C680D4C2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00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F4152-E606-459A-83BE-2E670DE0FBEA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057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636DC-FFF6-4FE9-980C-18B48AC3838D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8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01625"/>
            <a:ext cx="7772400" cy="579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3A40C-8E23-4CBA-A62C-B2EDDBBAC779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770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8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F9646-F0A0-49A7-87CF-F5D861FA2DCE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931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405D0-2936-4CD0-80BC-E94E99623E20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681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FC33A-9AF4-4432-9F3F-C8C2C8412386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050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F20C9-2ADF-4FE8-B050-01880FC8CEAF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742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BC37B-1733-41EF-8EC3-F5226E0915FB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211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7BCD3-179D-43FF-B140-72F0CB4BB32D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8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490CC-1A3E-494D-865A-905EFAB869A4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70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4840E-33E8-4C1F-A779-67587D87591A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105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AC5B9-2FC2-4168-B760-E2A44BC326FA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2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31054-8004-46E5-AAAE-D635900F6386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846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13857-1B54-4A44-B894-0B0075D163F1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160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61BDD-FFC1-4BA8-BD67-A5C1E5D5FDD6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974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7BF25-1074-4F1F-BF1E-AB550FB25DD9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71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164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16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162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163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16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16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1035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36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158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FFCC00"/>
                    </a:solidFill>
                  </a:endParaRPr>
                </a:p>
              </p:txBody>
            </p:sp>
            <p:sp>
              <p:nvSpPr>
                <p:cNvPr id="1159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FFCC00"/>
                    </a:solidFill>
                  </a:endParaRPr>
                </a:p>
              </p:txBody>
            </p:sp>
          </p:grpSp>
          <p:grpSp>
            <p:nvGrpSpPr>
              <p:cNvPr id="1037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60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15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74 h 504"/>
                      <a:gd name="T2" fmla="*/ 136 w 2736"/>
                      <a:gd name="T3" fmla="*/ 25 h 504"/>
                      <a:gd name="T4" fmla="*/ 280 w 2736"/>
                      <a:gd name="T5" fmla="*/ 4 h 504"/>
                      <a:gd name="T6" fmla="*/ 431 w 2736"/>
                      <a:gd name="T7" fmla="*/ 4 h 504"/>
                      <a:gd name="T8" fmla="*/ 429 w 2736"/>
                      <a:gd name="T9" fmla="*/ 15 h 504"/>
                      <a:gd name="T10" fmla="*/ 279 w 2736"/>
                      <a:gd name="T11" fmla="*/ 15 h 504"/>
                      <a:gd name="T12" fmla="*/ 103 w 2736"/>
                      <a:gd name="T13" fmla="*/ 43 h 504"/>
                      <a:gd name="T14" fmla="*/ 0 w 2736"/>
                      <a:gd name="T15" fmla="*/ 7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5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7 w 1769"/>
                      <a:gd name="T3" fmla="*/ 9 h 791"/>
                      <a:gd name="T4" fmla="*/ 86 w 1769"/>
                      <a:gd name="T5" fmla="*/ 30 h 791"/>
                      <a:gd name="T6" fmla="*/ 120 w 1769"/>
                      <a:gd name="T7" fmla="*/ 64 h 791"/>
                      <a:gd name="T8" fmla="*/ 131 w 1769"/>
                      <a:gd name="T9" fmla="*/ 90 h 791"/>
                      <a:gd name="T10" fmla="*/ 127 w 1769"/>
                      <a:gd name="T11" fmla="*/ 116 h 791"/>
                      <a:gd name="T12" fmla="*/ 119 w 1769"/>
                      <a:gd name="T13" fmla="*/ 94 h 791"/>
                      <a:gd name="T14" fmla="*/ 104 w 1769"/>
                      <a:gd name="T15" fmla="*/ 67 h 791"/>
                      <a:gd name="T16" fmla="*/ 83 w 1769"/>
                      <a:gd name="T17" fmla="*/ 43 h 791"/>
                      <a:gd name="T18" fmla="*/ 43 w 1769"/>
                      <a:gd name="T19" fmla="*/ 22 h 791"/>
                      <a:gd name="T20" fmla="*/ 0 w 1769"/>
                      <a:gd name="T21" fmla="*/ 1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1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154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114 h 504"/>
                      <a:gd name="T2" fmla="*/ 167 w 2736"/>
                      <a:gd name="T3" fmla="*/ 38 h 504"/>
                      <a:gd name="T4" fmla="*/ 343 w 2736"/>
                      <a:gd name="T5" fmla="*/ 6 h 504"/>
                      <a:gd name="T6" fmla="*/ 529 w 2736"/>
                      <a:gd name="T7" fmla="*/ 6 h 504"/>
                      <a:gd name="T8" fmla="*/ 525 w 2736"/>
                      <a:gd name="T9" fmla="*/ 23 h 504"/>
                      <a:gd name="T10" fmla="*/ 341 w 2736"/>
                      <a:gd name="T11" fmla="*/ 23 h 504"/>
                      <a:gd name="T12" fmla="*/ 127 w 2736"/>
                      <a:gd name="T13" fmla="*/ 65 h 504"/>
                      <a:gd name="T14" fmla="*/ 0 w 2736"/>
                      <a:gd name="T15" fmla="*/ 1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55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45 w 1769"/>
                      <a:gd name="T3" fmla="*/ 13 h 791"/>
                      <a:gd name="T4" fmla="*/ 106 w 1769"/>
                      <a:gd name="T5" fmla="*/ 45 h 791"/>
                      <a:gd name="T6" fmla="*/ 148 w 1769"/>
                      <a:gd name="T7" fmla="*/ 97 h 791"/>
                      <a:gd name="T8" fmla="*/ 161 w 1769"/>
                      <a:gd name="T9" fmla="*/ 137 h 791"/>
                      <a:gd name="T10" fmla="*/ 155 w 1769"/>
                      <a:gd name="T11" fmla="*/ 177 h 791"/>
                      <a:gd name="T12" fmla="*/ 146 w 1769"/>
                      <a:gd name="T13" fmla="*/ 143 h 791"/>
                      <a:gd name="T14" fmla="*/ 128 w 1769"/>
                      <a:gd name="T15" fmla="*/ 103 h 791"/>
                      <a:gd name="T16" fmla="*/ 102 w 1769"/>
                      <a:gd name="T17" fmla="*/ 67 h 791"/>
                      <a:gd name="T18" fmla="*/ 53 w 1769"/>
                      <a:gd name="T19" fmla="*/ 34 h 791"/>
                      <a:gd name="T20" fmla="*/ 0 w 1769"/>
                      <a:gd name="T21" fmla="*/ 17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2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15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66 h 504"/>
                      <a:gd name="T2" fmla="*/ 140 w 2736"/>
                      <a:gd name="T3" fmla="*/ 22 h 504"/>
                      <a:gd name="T4" fmla="*/ 288 w 2736"/>
                      <a:gd name="T5" fmla="*/ 3 h 504"/>
                      <a:gd name="T6" fmla="*/ 444 w 2736"/>
                      <a:gd name="T7" fmla="*/ 3 h 504"/>
                      <a:gd name="T8" fmla="*/ 441 w 2736"/>
                      <a:gd name="T9" fmla="*/ 13 h 504"/>
                      <a:gd name="T10" fmla="*/ 286 w 2736"/>
                      <a:gd name="T11" fmla="*/ 13 h 504"/>
                      <a:gd name="T12" fmla="*/ 106 w 2736"/>
                      <a:gd name="T13" fmla="*/ 39 h 504"/>
                      <a:gd name="T14" fmla="*/ 0 w 2736"/>
                      <a:gd name="T15" fmla="*/ 6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5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7 w 1769"/>
                      <a:gd name="T3" fmla="*/ 7 h 791"/>
                      <a:gd name="T4" fmla="*/ 89 w 1769"/>
                      <a:gd name="T5" fmla="*/ 26 h 791"/>
                      <a:gd name="T6" fmla="*/ 124 w 1769"/>
                      <a:gd name="T7" fmla="*/ 57 h 791"/>
                      <a:gd name="T8" fmla="*/ 135 w 1769"/>
                      <a:gd name="T9" fmla="*/ 79 h 791"/>
                      <a:gd name="T10" fmla="*/ 130 w 1769"/>
                      <a:gd name="T11" fmla="*/ 104 h 791"/>
                      <a:gd name="T12" fmla="*/ 122 w 1769"/>
                      <a:gd name="T13" fmla="*/ 83 h 791"/>
                      <a:gd name="T14" fmla="*/ 107 w 1769"/>
                      <a:gd name="T15" fmla="*/ 60 h 791"/>
                      <a:gd name="T16" fmla="*/ 85 w 1769"/>
                      <a:gd name="T17" fmla="*/ 39 h 791"/>
                      <a:gd name="T18" fmla="*/ 45 w 1769"/>
                      <a:gd name="T19" fmla="*/ 20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3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150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98 h 504"/>
                      <a:gd name="T2" fmla="*/ 122 w 2736"/>
                      <a:gd name="T3" fmla="*/ 33 h 504"/>
                      <a:gd name="T4" fmla="*/ 251 w 2736"/>
                      <a:gd name="T5" fmla="*/ 5 h 504"/>
                      <a:gd name="T6" fmla="*/ 386 w 2736"/>
                      <a:gd name="T7" fmla="*/ 5 h 504"/>
                      <a:gd name="T8" fmla="*/ 384 w 2736"/>
                      <a:gd name="T9" fmla="*/ 20 h 504"/>
                      <a:gd name="T10" fmla="*/ 249 w 2736"/>
                      <a:gd name="T11" fmla="*/ 20 h 504"/>
                      <a:gd name="T12" fmla="*/ 93 w 2736"/>
                      <a:gd name="T13" fmla="*/ 57 h 504"/>
                      <a:gd name="T14" fmla="*/ 0 w 2736"/>
                      <a:gd name="T15" fmla="*/ 9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51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3 w 1769"/>
                      <a:gd name="T3" fmla="*/ 11 h 791"/>
                      <a:gd name="T4" fmla="*/ 78 w 1769"/>
                      <a:gd name="T5" fmla="*/ 39 h 791"/>
                      <a:gd name="T6" fmla="*/ 108 w 1769"/>
                      <a:gd name="T7" fmla="*/ 84 h 791"/>
                      <a:gd name="T8" fmla="*/ 118 w 1769"/>
                      <a:gd name="T9" fmla="*/ 119 h 791"/>
                      <a:gd name="T10" fmla="*/ 114 w 1769"/>
                      <a:gd name="T11" fmla="*/ 154 h 791"/>
                      <a:gd name="T12" fmla="*/ 107 w 1769"/>
                      <a:gd name="T13" fmla="*/ 124 h 791"/>
                      <a:gd name="T14" fmla="*/ 93 w 1769"/>
                      <a:gd name="T15" fmla="*/ 89 h 791"/>
                      <a:gd name="T16" fmla="*/ 75 w 1769"/>
                      <a:gd name="T17" fmla="*/ 58 h 791"/>
                      <a:gd name="T18" fmla="*/ 39 w 1769"/>
                      <a:gd name="T19" fmla="*/ 30 h 791"/>
                      <a:gd name="T20" fmla="*/ 0 w 1769"/>
                      <a:gd name="T21" fmla="*/ 15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4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14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74 h 504"/>
                      <a:gd name="T2" fmla="*/ 88 w 2736"/>
                      <a:gd name="T3" fmla="*/ 25 h 504"/>
                      <a:gd name="T4" fmla="*/ 181 w 2736"/>
                      <a:gd name="T5" fmla="*/ 4 h 504"/>
                      <a:gd name="T6" fmla="*/ 278 w 2736"/>
                      <a:gd name="T7" fmla="*/ 4 h 504"/>
                      <a:gd name="T8" fmla="*/ 277 w 2736"/>
                      <a:gd name="T9" fmla="*/ 15 h 504"/>
                      <a:gd name="T10" fmla="*/ 179 w 2736"/>
                      <a:gd name="T11" fmla="*/ 15 h 504"/>
                      <a:gd name="T12" fmla="*/ 66 w 2736"/>
                      <a:gd name="T13" fmla="*/ 43 h 504"/>
                      <a:gd name="T14" fmla="*/ 0 w 2736"/>
                      <a:gd name="T15" fmla="*/ 7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23 w 1769"/>
                      <a:gd name="T3" fmla="*/ 9 h 791"/>
                      <a:gd name="T4" fmla="*/ 56 w 1769"/>
                      <a:gd name="T5" fmla="*/ 30 h 791"/>
                      <a:gd name="T6" fmla="*/ 78 w 1769"/>
                      <a:gd name="T7" fmla="*/ 63 h 791"/>
                      <a:gd name="T8" fmla="*/ 85 w 1769"/>
                      <a:gd name="T9" fmla="*/ 88 h 791"/>
                      <a:gd name="T10" fmla="*/ 82 w 1769"/>
                      <a:gd name="T11" fmla="*/ 115 h 791"/>
                      <a:gd name="T12" fmla="*/ 77 w 1769"/>
                      <a:gd name="T13" fmla="*/ 93 h 791"/>
                      <a:gd name="T14" fmla="*/ 68 w 1769"/>
                      <a:gd name="T15" fmla="*/ 67 h 791"/>
                      <a:gd name="T16" fmla="*/ 53 w 1769"/>
                      <a:gd name="T17" fmla="*/ 43 h 791"/>
                      <a:gd name="T18" fmla="*/ 28 w 1769"/>
                      <a:gd name="T19" fmla="*/ 22 h 791"/>
                      <a:gd name="T20" fmla="*/ 0 w 1769"/>
                      <a:gd name="T21" fmla="*/ 1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5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146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18 h 504"/>
                      <a:gd name="T2" fmla="*/ 60 w 2736"/>
                      <a:gd name="T3" fmla="*/ 6 h 504"/>
                      <a:gd name="T4" fmla="*/ 123 w 2736"/>
                      <a:gd name="T5" fmla="*/ 1 h 504"/>
                      <a:gd name="T6" fmla="*/ 189 w 2736"/>
                      <a:gd name="T7" fmla="*/ 1 h 504"/>
                      <a:gd name="T8" fmla="*/ 188 w 2736"/>
                      <a:gd name="T9" fmla="*/ 4 h 504"/>
                      <a:gd name="T10" fmla="*/ 122 w 2736"/>
                      <a:gd name="T11" fmla="*/ 4 h 504"/>
                      <a:gd name="T12" fmla="*/ 45 w 2736"/>
                      <a:gd name="T13" fmla="*/ 10 h 504"/>
                      <a:gd name="T14" fmla="*/ 0 w 2736"/>
                      <a:gd name="T15" fmla="*/ 1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7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6 w 1769"/>
                      <a:gd name="T3" fmla="*/ 2 h 791"/>
                      <a:gd name="T4" fmla="*/ 38 w 1769"/>
                      <a:gd name="T5" fmla="*/ 7 h 791"/>
                      <a:gd name="T6" fmla="*/ 53 w 1769"/>
                      <a:gd name="T7" fmla="*/ 15 h 791"/>
                      <a:gd name="T8" fmla="*/ 58 w 1769"/>
                      <a:gd name="T9" fmla="*/ 21 h 791"/>
                      <a:gd name="T10" fmla="*/ 56 w 1769"/>
                      <a:gd name="T11" fmla="*/ 28 h 791"/>
                      <a:gd name="T12" fmla="*/ 52 w 1769"/>
                      <a:gd name="T13" fmla="*/ 23 h 791"/>
                      <a:gd name="T14" fmla="*/ 46 w 1769"/>
                      <a:gd name="T15" fmla="*/ 16 h 791"/>
                      <a:gd name="T16" fmla="*/ 37 w 1769"/>
                      <a:gd name="T17" fmla="*/ 10 h 791"/>
                      <a:gd name="T18" fmla="*/ 19 w 1769"/>
                      <a:gd name="T19" fmla="*/ 6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6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14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17 h 504"/>
                      <a:gd name="T2" fmla="*/ 36 w 2736"/>
                      <a:gd name="T3" fmla="*/ 6 h 504"/>
                      <a:gd name="T4" fmla="*/ 73 w 2736"/>
                      <a:gd name="T5" fmla="*/ 1 h 504"/>
                      <a:gd name="T6" fmla="*/ 113 w 2736"/>
                      <a:gd name="T7" fmla="*/ 1 h 504"/>
                      <a:gd name="T8" fmla="*/ 112 w 2736"/>
                      <a:gd name="T9" fmla="*/ 3 h 504"/>
                      <a:gd name="T10" fmla="*/ 73 w 2736"/>
                      <a:gd name="T11" fmla="*/ 3 h 504"/>
                      <a:gd name="T12" fmla="*/ 27 w 2736"/>
                      <a:gd name="T13" fmla="*/ 10 h 504"/>
                      <a:gd name="T14" fmla="*/ 0 w 2736"/>
                      <a:gd name="T15" fmla="*/ 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9 w 1769"/>
                      <a:gd name="T3" fmla="*/ 2 h 791"/>
                      <a:gd name="T4" fmla="*/ 23 w 1769"/>
                      <a:gd name="T5" fmla="*/ 6 h 791"/>
                      <a:gd name="T6" fmla="*/ 32 w 1769"/>
                      <a:gd name="T7" fmla="*/ 15 h 791"/>
                      <a:gd name="T8" fmla="*/ 34 w 1769"/>
                      <a:gd name="T9" fmla="*/ 20 h 791"/>
                      <a:gd name="T10" fmla="*/ 33 w 1769"/>
                      <a:gd name="T11" fmla="*/ 26 h 791"/>
                      <a:gd name="T12" fmla="*/ 31 w 1769"/>
                      <a:gd name="T13" fmla="*/ 21 h 791"/>
                      <a:gd name="T14" fmla="*/ 27 w 1769"/>
                      <a:gd name="T15" fmla="*/ 15 h 791"/>
                      <a:gd name="T16" fmla="*/ 22 w 1769"/>
                      <a:gd name="T17" fmla="*/ 10 h 791"/>
                      <a:gd name="T18" fmla="*/ 11 w 1769"/>
                      <a:gd name="T19" fmla="*/ 5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7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142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74 h 504"/>
                      <a:gd name="T2" fmla="*/ 136 w 2736"/>
                      <a:gd name="T3" fmla="*/ 25 h 504"/>
                      <a:gd name="T4" fmla="*/ 280 w 2736"/>
                      <a:gd name="T5" fmla="*/ 4 h 504"/>
                      <a:gd name="T6" fmla="*/ 431 w 2736"/>
                      <a:gd name="T7" fmla="*/ 4 h 504"/>
                      <a:gd name="T8" fmla="*/ 429 w 2736"/>
                      <a:gd name="T9" fmla="*/ 15 h 504"/>
                      <a:gd name="T10" fmla="*/ 279 w 2736"/>
                      <a:gd name="T11" fmla="*/ 15 h 504"/>
                      <a:gd name="T12" fmla="*/ 103 w 2736"/>
                      <a:gd name="T13" fmla="*/ 43 h 504"/>
                      <a:gd name="T14" fmla="*/ 0 w 2736"/>
                      <a:gd name="T15" fmla="*/ 7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3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7 w 1769"/>
                      <a:gd name="T3" fmla="*/ 9 h 791"/>
                      <a:gd name="T4" fmla="*/ 86 w 1769"/>
                      <a:gd name="T5" fmla="*/ 30 h 791"/>
                      <a:gd name="T6" fmla="*/ 120 w 1769"/>
                      <a:gd name="T7" fmla="*/ 64 h 791"/>
                      <a:gd name="T8" fmla="*/ 131 w 1769"/>
                      <a:gd name="T9" fmla="*/ 90 h 791"/>
                      <a:gd name="T10" fmla="*/ 127 w 1769"/>
                      <a:gd name="T11" fmla="*/ 116 h 791"/>
                      <a:gd name="T12" fmla="*/ 119 w 1769"/>
                      <a:gd name="T13" fmla="*/ 94 h 791"/>
                      <a:gd name="T14" fmla="*/ 104 w 1769"/>
                      <a:gd name="T15" fmla="*/ 67 h 791"/>
                      <a:gd name="T16" fmla="*/ 83 w 1769"/>
                      <a:gd name="T17" fmla="*/ 43 h 791"/>
                      <a:gd name="T18" fmla="*/ 43 w 1769"/>
                      <a:gd name="T19" fmla="*/ 22 h 791"/>
                      <a:gd name="T20" fmla="*/ 0 w 1769"/>
                      <a:gd name="T21" fmla="*/ 1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8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14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114 h 504"/>
                      <a:gd name="T2" fmla="*/ 167 w 2736"/>
                      <a:gd name="T3" fmla="*/ 38 h 504"/>
                      <a:gd name="T4" fmla="*/ 343 w 2736"/>
                      <a:gd name="T5" fmla="*/ 6 h 504"/>
                      <a:gd name="T6" fmla="*/ 529 w 2736"/>
                      <a:gd name="T7" fmla="*/ 6 h 504"/>
                      <a:gd name="T8" fmla="*/ 525 w 2736"/>
                      <a:gd name="T9" fmla="*/ 23 h 504"/>
                      <a:gd name="T10" fmla="*/ 341 w 2736"/>
                      <a:gd name="T11" fmla="*/ 23 h 504"/>
                      <a:gd name="T12" fmla="*/ 127 w 2736"/>
                      <a:gd name="T13" fmla="*/ 65 h 504"/>
                      <a:gd name="T14" fmla="*/ 0 w 2736"/>
                      <a:gd name="T15" fmla="*/ 1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45 w 1769"/>
                      <a:gd name="T3" fmla="*/ 13 h 791"/>
                      <a:gd name="T4" fmla="*/ 106 w 1769"/>
                      <a:gd name="T5" fmla="*/ 45 h 791"/>
                      <a:gd name="T6" fmla="*/ 148 w 1769"/>
                      <a:gd name="T7" fmla="*/ 97 h 791"/>
                      <a:gd name="T8" fmla="*/ 161 w 1769"/>
                      <a:gd name="T9" fmla="*/ 137 h 791"/>
                      <a:gd name="T10" fmla="*/ 155 w 1769"/>
                      <a:gd name="T11" fmla="*/ 177 h 791"/>
                      <a:gd name="T12" fmla="*/ 146 w 1769"/>
                      <a:gd name="T13" fmla="*/ 143 h 791"/>
                      <a:gd name="T14" fmla="*/ 128 w 1769"/>
                      <a:gd name="T15" fmla="*/ 103 h 791"/>
                      <a:gd name="T16" fmla="*/ 102 w 1769"/>
                      <a:gd name="T17" fmla="*/ 67 h 791"/>
                      <a:gd name="T18" fmla="*/ 53 w 1769"/>
                      <a:gd name="T19" fmla="*/ 34 h 791"/>
                      <a:gd name="T20" fmla="*/ 0 w 1769"/>
                      <a:gd name="T21" fmla="*/ 17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9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138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66 h 504"/>
                      <a:gd name="T2" fmla="*/ 140 w 2736"/>
                      <a:gd name="T3" fmla="*/ 22 h 504"/>
                      <a:gd name="T4" fmla="*/ 288 w 2736"/>
                      <a:gd name="T5" fmla="*/ 3 h 504"/>
                      <a:gd name="T6" fmla="*/ 444 w 2736"/>
                      <a:gd name="T7" fmla="*/ 3 h 504"/>
                      <a:gd name="T8" fmla="*/ 441 w 2736"/>
                      <a:gd name="T9" fmla="*/ 13 h 504"/>
                      <a:gd name="T10" fmla="*/ 286 w 2736"/>
                      <a:gd name="T11" fmla="*/ 13 h 504"/>
                      <a:gd name="T12" fmla="*/ 106 w 2736"/>
                      <a:gd name="T13" fmla="*/ 39 h 504"/>
                      <a:gd name="T14" fmla="*/ 0 w 2736"/>
                      <a:gd name="T15" fmla="*/ 6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9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7 w 1769"/>
                      <a:gd name="T3" fmla="*/ 7 h 791"/>
                      <a:gd name="T4" fmla="*/ 89 w 1769"/>
                      <a:gd name="T5" fmla="*/ 26 h 791"/>
                      <a:gd name="T6" fmla="*/ 124 w 1769"/>
                      <a:gd name="T7" fmla="*/ 57 h 791"/>
                      <a:gd name="T8" fmla="*/ 135 w 1769"/>
                      <a:gd name="T9" fmla="*/ 79 h 791"/>
                      <a:gd name="T10" fmla="*/ 130 w 1769"/>
                      <a:gd name="T11" fmla="*/ 104 h 791"/>
                      <a:gd name="T12" fmla="*/ 122 w 1769"/>
                      <a:gd name="T13" fmla="*/ 83 h 791"/>
                      <a:gd name="T14" fmla="*/ 107 w 1769"/>
                      <a:gd name="T15" fmla="*/ 60 h 791"/>
                      <a:gd name="T16" fmla="*/ 85 w 1769"/>
                      <a:gd name="T17" fmla="*/ 39 h 791"/>
                      <a:gd name="T18" fmla="*/ 45 w 1769"/>
                      <a:gd name="T19" fmla="*/ 20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0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13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98 h 504"/>
                      <a:gd name="T2" fmla="*/ 122 w 2736"/>
                      <a:gd name="T3" fmla="*/ 33 h 504"/>
                      <a:gd name="T4" fmla="*/ 251 w 2736"/>
                      <a:gd name="T5" fmla="*/ 5 h 504"/>
                      <a:gd name="T6" fmla="*/ 386 w 2736"/>
                      <a:gd name="T7" fmla="*/ 5 h 504"/>
                      <a:gd name="T8" fmla="*/ 384 w 2736"/>
                      <a:gd name="T9" fmla="*/ 20 h 504"/>
                      <a:gd name="T10" fmla="*/ 249 w 2736"/>
                      <a:gd name="T11" fmla="*/ 20 h 504"/>
                      <a:gd name="T12" fmla="*/ 93 w 2736"/>
                      <a:gd name="T13" fmla="*/ 57 h 504"/>
                      <a:gd name="T14" fmla="*/ 0 w 2736"/>
                      <a:gd name="T15" fmla="*/ 9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3 w 1769"/>
                      <a:gd name="T3" fmla="*/ 11 h 791"/>
                      <a:gd name="T4" fmla="*/ 78 w 1769"/>
                      <a:gd name="T5" fmla="*/ 39 h 791"/>
                      <a:gd name="T6" fmla="*/ 108 w 1769"/>
                      <a:gd name="T7" fmla="*/ 84 h 791"/>
                      <a:gd name="T8" fmla="*/ 118 w 1769"/>
                      <a:gd name="T9" fmla="*/ 119 h 791"/>
                      <a:gd name="T10" fmla="*/ 114 w 1769"/>
                      <a:gd name="T11" fmla="*/ 154 h 791"/>
                      <a:gd name="T12" fmla="*/ 107 w 1769"/>
                      <a:gd name="T13" fmla="*/ 124 h 791"/>
                      <a:gd name="T14" fmla="*/ 93 w 1769"/>
                      <a:gd name="T15" fmla="*/ 89 h 791"/>
                      <a:gd name="T16" fmla="*/ 75 w 1769"/>
                      <a:gd name="T17" fmla="*/ 58 h 791"/>
                      <a:gd name="T18" fmla="*/ 39 w 1769"/>
                      <a:gd name="T19" fmla="*/ 30 h 791"/>
                      <a:gd name="T20" fmla="*/ 0 w 1769"/>
                      <a:gd name="T21" fmla="*/ 15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1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134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74 h 504"/>
                      <a:gd name="T2" fmla="*/ 88 w 2736"/>
                      <a:gd name="T3" fmla="*/ 25 h 504"/>
                      <a:gd name="T4" fmla="*/ 181 w 2736"/>
                      <a:gd name="T5" fmla="*/ 4 h 504"/>
                      <a:gd name="T6" fmla="*/ 278 w 2736"/>
                      <a:gd name="T7" fmla="*/ 4 h 504"/>
                      <a:gd name="T8" fmla="*/ 277 w 2736"/>
                      <a:gd name="T9" fmla="*/ 15 h 504"/>
                      <a:gd name="T10" fmla="*/ 179 w 2736"/>
                      <a:gd name="T11" fmla="*/ 15 h 504"/>
                      <a:gd name="T12" fmla="*/ 66 w 2736"/>
                      <a:gd name="T13" fmla="*/ 43 h 504"/>
                      <a:gd name="T14" fmla="*/ 0 w 2736"/>
                      <a:gd name="T15" fmla="*/ 7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5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23 w 1769"/>
                      <a:gd name="T3" fmla="*/ 9 h 791"/>
                      <a:gd name="T4" fmla="*/ 56 w 1769"/>
                      <a:gd name="T5" fmla="*/ 30 h 791"/>
                      <a:gd name="T6" fmla="*/ 78 w 1769"/>
                      <a:gd name="T7" fmla="*/ 63 h 791"/>
                      <a:gd name="T8" fmla="*/ 85 w 1769"/>
                      <a:gd name="T9" fmla="*/ 88 h 791"/>
                      <a:gd name="T10" fmla="*/ 82 w 1769"/>
                      <a:gd name="T11" fmla="*/ 115 h 791"/>
                      <a:gd name="T12" fmla="*/ 77 w 1769"/>
                      <a:gd name="T13" fmla="*/ 93 h 791"/>
                      <a:gd name="T14" fmla="*/ 68 w 1769"/>
                      <a:gd name="T15" fmla="*/ 67 h 791"/>
                      <a:gd name="T16" fmla="*/ 53 w 1769"/>
                      <a:gd name="T17" fmla="*/ 43 h 791"/>
                      <a:gd name="T18" fmla="*/ 28 w 1769"/>
                      <a:gd name="T19" fmla="*/ 22 h 791"/>
                      <a:gd name="T20" fmla="*/ 0 w 1769"/>
                      <a:gd name="T21" fmla="*/ 1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2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13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18 h 504"/>
                      <a:gd name="T2" fmla="*/ 60 w 2736"/>
                      <a:gd name="T3" fmla="*/ 6 h 504"/>
                      <a:gd name="T4" fmla="*/ 123 w 2736"/>
                      <a:gd name="T5" fmla="*/ 1 h 504"/>
                      <a:gd name="T6" fmla="*/ 189 w 2736"/>
                      <a:gd name="T7" fmla="*/ 1 h 504"/>
                      <a:gd name="T8" fmla="*/ 188 w 2736"/>
                      <a:gd name="T9" fmla="*/ 4 h 504"/>
                      <a:gd name="T10" fmla="*/ 122 w 2736"/>
                      <a:gd name="T11" fmla="*/ 4 h 504"/>
                      <a:gd name="T12" fmla="*/ 45 w 2736"/>
                      <a:gd name="T13" fmla="*/ 10 h 504"/>
                      <a:gd name="T14" fmla="*/ 0 w 2736"/>
                      <a:gd name="T15" fmla="*/ 1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6 w 1769"/>
                      <a:gd name="T3" fmla="*/ 2 h 791"/>
                      <a:gd name="T4" fmla="*/ 38 w 1769"/>
                      <a:gd name="T5" fmla="*/ 7 h 791"/>
                      <a:gd name="T6" fmla="*/ 53 w 1769"/>
                      <a:gd name="T7" fmla="*/ 15 h 791"/>
                      <a:gd name="T8" fmla="*/ 58 w 1769"/>
                      <a:gd name="T9" fmla="*/ 21 h 791"/>
                      <a:gd name="T10" fmla="*/ 56 w 1769"/>
                      <a:gd name="T11" fmla="*/ 28 h 791"/>
                      <a:gd name="T12" fmla="*/ 52 w 1769"/>
                      <a:gd name="T13" fmla="*/ 23 h 791"/>
                      <a:gd name="T14" fmla="*/ 46 w 1769"/>
                      <a:gd name="T15" fmla="*/ 16 h 791"/>
                      <a:gd name="T16" fmla="*/ 37 w 1769"/>
                      <a:gd name="T17" fmla="*/ 10 h 791"/>
                      <a:gd name="T18" fmla="*/ 19 w 1769"/>
                      <a:gd name="T19" fmla="*/ 6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3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130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17 h 504"/>
                      <a:gd name="T2" fmla="*/ 36 w 2736"/>
                      <a:gd name="T3" fmla="*/ 6 h 504"/>
                      <a:gd name="T4" fmla="*/ 73 w 2736"/>
                      <a:gd name="T5" fmla="*/ 1 h 504"/>
                      <a:gd name="T6" fmla="*/ 113 w 2736"/>
                      <a:gd name="T7" fmla="*/ 1 h 504"/>
                      <a:gd name="T8" fmla="*/ 112 w 2736"/>
                      <a:gd name="T9" fmla="*/ 3 h 504"/>
                      <a:gd name="T10" fmla="*/ 73 w 2736"/>
                      <a:gd name="T11" fmla="*/ 3 h 504"/>
                      <a:gd name="T12" fmla="*/ 27 w 2736"/>
                      <a:gd name="T13" fmla="*/ 10 h 504"/>
                      <a:gd name="T14" fmla="*/ 0 w 2736"/>
                      <a:gd name="T15" fmla="*/ 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1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9 w 1769"/>
                      <a:gd name="T3" fmla="*/ 2 h 791"/>
                      <a:gd name="T4" fmla="*/ 23 w 1769"/>
                      <a:gd name="T5" fmla="*/ 6 h 791"/>
                      <a:gd name="T6" fmla="*/ 32 w 1769"/>
                      <a:gd name="T7" fmla="*/ 15 h 791"/>
                      <a:gd name="T8" fmla="*/ 34 w 1769"/>
                      <a:gd name="T9" fmla="*/ 20 h 791"/>
                      <a:gd name="T10" fmla="*/ 33 w 1769"/>
                      <a:gd name="T11" fmla="*/ 26 h 791"/>
                      <a:gd name="T12" fmla="*/ 31 w 1769"/>
                      <a:gd name="T13" fmla="*/ 21 h 791"/>
                      <a:gd name="T14" fmla="*/ 27 w 1769"/>
                      <a:gd name="T15" fmla="*/ 15 h 791"/>
                      <a:gd name="T16" fmla="*/ 22 w 1769"/>
                      <a:gd name="T17" fmla="*/ 10 h 791"/>
                      <a:gd name="T18" fmla="*/ 11 w 1769"/>
                      <a:gd name="T19" fmla="*/ 5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4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12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17 h 504"/>
                      <a:gd name="T2" fmla="*/ 36 w 2736"/>
                      <a:gd name="T3" fmla="*/ 6 h 504"/>
                      <a:gd name="T4" fmla="*/ 73 w 2736"/>
                      <a:gd name="T5" fmla="*/ 1 h 504"/>
                      <a:gd name="T6" fmla="*/ 113 w 2736"/>
                      <a:gd name="T7" fmla="*/ 1 h 504"/>
                      <a:gd name="T8" fmla="*/ 112 w 2736"/>
                      <a:gd name="T9" fmla="*/ 3 h 504"/>
                      <a:gd name="T10" fmla="*/ 73 w 2736"/>
                      <a:gd name="T11" fmla="*/ 3 h 504"/>
                      <a:gd name="T12" fmla="*/ 27 w 2736"/>
                      <a:gd name="T13" fmla="*/ 10 h 504"/>
                      <a:gd name="T14" fmla="*/ 0 w 2736"/>
                      <a:gd name="T15" fmla="*/ 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9 w 1769"/>
                      <a:gd name="T3" fmla="*/ 2 h 791"/>
                      <a:gd name="T4" fmla="*/ 23 w 1769"/>
                      <a:gd name="T5" fmla="*/ 6 h 791"/>
                      <a:gd name="T6" fmla="*/ 32 w 1769"/>
                      <a:gd name="T7" fmla="*/ 15 h 791"/>
                      <a:gd name="T8" fmla="*/ 34 w 1769"/>
                      <a:gd name="T9" fmla="*/ 20 h 791"/>
                      <a:gd name="T10" fmla="*/ 33 w 1769"/>
                      <a:gd name="T11" fmla="*/ 26 h 791"/>
                      <a:gd name="T12" fmla="*/ 31 w 1769"/>
                      <a:gd name="T13" fmla="*/ 21 h 791"/>
                      <a:gd name="T14" fmla="*/ 27 w 1769"/>
                      <a:gd name="T15" fmla="*/ 15 h 791"/>
                      <a:gd name="T16" fmla="*/ 22 w 1769"/>
                      <a:gd name="T17" fmla="*/ 10 h 791"/>
                      <a:gd name="T18" fmla="*/ 11 w 1769"/>
                      <a:gd name="T19" fmla="*/ 5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5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126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2 w 2736"/>
                      <a:gd name="T5" fmla="*/ 0 h 504"/>
                      <a:gd name="T6" fmla="*/ 3 w 2736"/>
                      <a:gd name="T7" fmla="*/ 0 h 504"/>
                      <a:gd name="T8" fmla="*/ 3 w 2736"/>
                      <a:gd name="T9" fmla="*/ 0 h 504"/>
                      <a:gd name="T10" fmla="*/ 2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7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1 w 1769"/>
                      <a:gd name="T5" fmla="*/ 0 h 791"/>
                      <a:gd name="T6" fmla="*/ 1 w 1769"/>
                      <a:gd name="T7" fmla="*/ 0 h 791"/>
                      <a:gd name="T8" fmla="*/ 1 w 1769"/>
                      <a:gd name="T9" fmla="*/ 1 h 791"/>
                      <a:gd name="T10" fmla="*/ 1 w 1769"/>
                      <a:gd name="T11" fmla="*/ 1 h 791"/>
                      <a:gd name="T12" fmla="*/ 1 w 1769"/>
                      <a:gd name="T13" fmla="*/ 1 h 791"/>
                      <a:gd name="T14" fmla="*/ 1 w 1769"/>
                      <a:gd name="T15" fmla="*/ 0 h 791"/>
                      <a:gd name="T16" fmla="*/ 1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6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12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2 w 2736"/>
                      <a:gd name="T5" fmla="*/ 0 h 504"/>
                      <a:gd name="T6" fmla="*/ 3 w 2736"/>
                      <a:gd name="T7" fmla="*/ 0 h 504"/>
                      <a:gd name="T8" fmla="*/ 3 w 2736"/>
                      <a:gd name="T9" fmla="*/ 0 h 504"/>
                      <a:gd name="T10" fmla="*/ 2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1 w 1769"/>
                      <a:gd name="T5" fmla="*/ 0 h 791"/>
                      <a:gd name="T6" fmla="*/ 1 w 1769"/>
                      <a:gd name="T7" fmla="*/ 0 h 791"/>
                      <a:gd name="T8" fmla="*/ 1 w 1769"/>
                      <a:gd name="T9" fmla="*/ 1 h 791"/>
                      <a:gd name="T10" fmla="*/ 1 w 1769"/>
                      <a:gd name="T11" fmla="*/ 1 h 791"/>
                      <a:gd name="T12" fmla="*/ 1 w 1769"/>
                      <a:gd name="T13" fmla="*/ 1 h 791"/>
                      <a:gd name="T14" fmla="*/ 1 w 1769"/>
                      <a:gd name="T15" fmla="*/ 0 h 791"/>
                      <a:gd name="T16" fmla="*/ 1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7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122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17 h 504"/>
                      <a:gd name="T2" fmla="*/ 23 w 2736"/>
                      <a:gd name="T3" fmla="*/ 6 h 504"/>
                      <a:gd name="T4" fmla="*/ 46 w 2736"/>
                      <a:gd name="T5" fmla="*/ 1 h 504"/>
                      <a:gd name="T6" fmla="*/ 72 w 2736"/>
                      <a:gd name="T7" fmla="*/ 1 h 504"/>
                      <a:gd name="T8" fmla="*/ 71 w 2736"/>
                      <a:gd name="T9" fmla="*/ 3 h 504"/>
                      <a:gd name="T10" fmla="*/ 46 w 2736"/>
                      <a:gd name="T11" fmla="*/ 3 h 504"/>
                      <a:gd name="T12" fmla="*/ 17 w 2736"/>
                      <a:gd name="T13" fmla="*/ 10 h 504"/>
                      <a:gd name="T14" fmla="*/ 0 w 2736"/>
                      <a:gd name="T15" fmla="*/ 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3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6 w 1769"/>
                      <a:gd name="T3" fmla="*/ 2 h 791"/>
                      <a:gd name="T4" fmla="*/ 14 w 1769"/>
                      <a:gd name="T5" fmla="*/ 6 h 791"/>
                      <a:gd name="T6" fmla="*/ 20 w 1769"/>
                      <a:gd name="T7" fmla="*/ 15 h 791"/>
                      <a:gd name="T8" fmla="*/ 22 w 1769"/>
                      <a:gd name="T9" fmla="*/ 20 h 791"/>
                      <a:gd name="T10" fmla="*/ 21 w 1769"/>
                      <a:gd name="T11" fmla="*/ 26 h 791"/>
                      <a:gd name="T12" fmla="*/ 20 w 1769"/>
                      <a:gd name="T13" fmla="*/ 21 h 791"/>
                      <a:gd name="T14" fmla="*/ 17 w 1769"/>
                      <a:gd name="T15" fmla="*/ 15 h 791"/>
                      <a:gd name="T16" fmla="*/ 14 w 1769"/>
                      <a:gd name="T17" fmla="*/ 10 h 791"/>
                      <a:gd name="T18" fmla="*/ 7 w 1769"/>
                      <a:gd name="T19" fmla="*/ 5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8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12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17 h 504"/>
                      <a:gd name="T2" fmla="*/ 19 w 2736"/>
                      <a:gd name="T3" fmla="*/ 6 h 504"/>
                      <a:gd name="T4" fmla="*/ 40 w 2736"/>
                      <a:gd name="T5" fmla="*/ 1 h 504"/>
                      <a:gd name="T6" fmla="*/ 62 w 2736"/>
                      <a:gd name="T7" fmla="*/ 1 h 504"/>
                      <a:gd name="T8" fmla="*/ 62 w 2736"/>
                      <a:gd name="T9" fmla="*/ 3 h 504"/>
                      <a:gd name="T10" fmla="*/ 40 w 2736"/>
                      <a:gd name="T11" fmla="*/ 3 h 504"/>
                      <a:gd name="T12" fmla="*/ 15 w 2736"/>
                      <a:gd name="T13" fmla="*/ 10 h 504"/>
                      <a:gd name="T14" fmla="*/ 0 w 2736"/>
                      <a:gd name="T15" fmla="*/ 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5 w 1769"/>
                      <a:gd name="T3" fmla="*/ 2 h 791"/>
                      <a:gd name="T4" fmla="*/ 13 w 1769"/>
                      <a:gd name="T5" fmla="*/ 6 h 791"/>
                      <a:gd name="T6" fmla="*/ 17 w 1769"/>
                      <a:gd name="T7" fmla="*/ 15 h 791"/>
                      <a:gd name="T8" fmla="*/ 19 w 1769"/>
                      <a:gd name="T9" fmla="*/ 20 h 791"/>
                      <a:gd name="T10" fmla="*/ 18 w 1769"/>
                      <a:gd name="T11" fmla="*/ 26 h 791"/>
                      <a:gd name="T12" fmla="*/ 17 w 1769"/>
                      <a:gd name="T13" fmla="*/ 21 h 791"/>
                      <a:gd name="T14" fmla="*/ 15 w 1769"/>
                      <a:gd name="T15" fmla="*/ 15 h 791"/>
                      <a:gd name="T16" fmla="*/ 12 w 1769"/>
                      <a:gd name="T17" fmla="*/ 10 h 791"/>
                      <a:gd name="T18" fmla="*/ 6 w 1769"/>
                      <a:gd name="T19" fmla="*/ 5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9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118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17 h 504"/>
                      <a:gd name="T2" fmla="*/ 36 w 2736"/>
                      <a:gd name="T3" fmla="*/ 6 h 504"/>
                      <a:gd name="T4" fmla="*/ 73 w 2736"/>
                      <a:gd name="T5" fmla="*/ 1 h 504"/>
                      <a:gd name="T6" fmla="*/ 113 w 2736"/>
                      <a:gd name="T7" fmla="*/ 1 h 504"/>
                      <a:gd name="T8" fmla="*/ 112 w 2736"/>
                      <a:gd name="T9" fmla="*/ 3 h 504"/>
                      <a:gd name="T10" fmla="*/ 73 w 2736"/>
                      <a:gd name="T11" fmla="*/ 3 h 504"/>
                      <a:gd name="T12" fmla="*/ 27 w 2736"/>
                      <a:gd name="T13" fmla="*/ 10 h 504"/>
                      <a:gd name="T14" fmla="*/ 0 w 2736"/>
                      <a:gd name="T15" fmla="*/ 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9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9 w 1769"/>
                      <a:gd name="T3" fmla="*/ 2 h 791"/>
                      <a:gd name="T4" fmla="*/ 23 w 1769"/>
                      <a:gd name="T5" fmla="*/ 6 h 791"/>
                      <a:gd name="T6" fmla="*/ 32 w 1769"/>
                      <a:gd name="T7" fmla="*/ 15 h 791"/>
                      <a:gd name="T8" fmla="*/ 34 w 1769"/>
                      <a:gd name="T9" fmla="*/ 20 h 791"/>
                      <a:gd name="T10" fmla="*/ 33 w 1769"/>
                      <a:gd name="T11" fmla="*/ 26 h 791"/>
                      <a:gd name="T12" fmla="*/ 31 w 1769"/>
                      <a:gd name="T13" fmla="*/ 21 h 791"/>
                      <a:gd name="T14" fmla="*/ 27 w 1769"/>
                      <a:gd name="T15" fmla="*/ 15 h 791"/>
                      <a:gd name="T16" fmla="*/ 22 w 1769"/>
                      <a:gd name="T17" fmla="*/ 10 h 791"/>
                      <a:gd name="T18" fmla="*/ 11 w 1769"/>
                      <a:gd name="T19" fmla="*/ 5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0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11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17 h 504"/>
                      <a:gd name="T2" fmla="*/ 36 w 2736"/>
                      <a:gd name="T3" fmla="*/ 6 h 504"/>
                      <a:gd name="T4" fmla="*/ 73 w 2736"/>
                      <a:gd name="T5" fmla="*/ 1 h 504"/>
                      <a:gd name="T6" fmla="*/ 113 w 2736"/>
                      <a:gd name="T7" fmla="*/ 1 h 504"/>
                      <a:gd name="T8" fmla="*/ 112 w 2736"/>
                      <a:gd name="T9" fmla="*/ 3 h 504"/>
                      <a:gd name="T10" fmla="*/ 73 w 2736"/>
                      <a:gd name="T11" fmla="*/ 3 h 504"/>
                      <a:gd name="T12" fmla="*/ 27 w 2736"/>
                      <a:gd name="T13" fmla="*/ 10 h 504"/>
                      <a:gd name="T14" fmla="*/ 0 w 2736"/>
                      <a:gd name="T15" fmla="*/ 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9 w 1769"/>
                      <a:gd name="T3" fmla="*/ 2 h 791"/>
                      <a:gd name="T4" fmla="*/ 23 w 1769"/>
                      <a:gd name="T5" fmla="*/ 6 h 791"/>
                      <a:gd name="T6" fmla="*/ 32 w 1769"/>
                      <a:gd name="T7" fmla="*/ 15 h 791"/>
                      <a:gd name="T8" fmla="*/ 34 w 1769"/>
                      <a:gd name="T9" fmla="*/ 20 h 791"/>
                      <a:gd name="T10" fmla="*/ 33 w 1769"/>
                      <a:gd name="T11" fmla="*/ 26 h 791"/>
                      <a:gd name="T12" fmla="*/ 31 w 1769"/>
                      <a:gd name="T13" fmla="*/ 21 h 791"/>
                      <a:gd name="T14" fmla="*/ 27 w 1769"/>
                      <a:gd name="T15" fmla="*/ 15 h 791"/>
                      <a:gd name="T16" fmla="*/ 22 w 1769"/>
                      <a:gd name="T17" fmla="*/ 10 h 791"/>
                      <a:gd name="T18" fmla="*/ 11 w 1769"/>
                      <a:gd name="T19" fmla="*/ 5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sp>
              <p:nvSpPr>
                <p:cNvPr id="1081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0 h 504"/>
                    <a:gd name="T2" fmla="*/ 0 w 2736"/>
                    <a:gd name="T3" fmla="*/ 0 h 504"/>
                    <a:gd name="T4" fmla="*/ 1 w 2736"/>
                    <a:gd name="T5" fmla="*/ 0 h 504"/>
                    <a:gd name="T6" fmla="*/ 1 w 2736"/>
                    <a:gd name="T7" fmla="*/ 0 h 504"/>
                    <a:gd name="T8" fmla="*/ 1 w 2736"/>
                    <a:gd name="T9" fmla="*/ 0 h 504"/>
                    <a:gd name="T10" fmla="*/ 1 w 2736"/>
                    <a:gd name="T11" fmla="*/ 0 h 504"/>
                    <a:gd name="T12" fmla="*/ 0 w 2736"/>
                    <a:gd name="T13" fmla="*/ 0 h 504"/>
                    <a:gd name="T14" fmla="*/ 0 w 2736"/>
                    <a:gd name="T15" fmla="*/ 0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FFCC00"/>
                    </a:solidFill>
                  </a:endParaRPr>
                </a:p>
              </p:txBody>
            </p:sp>
            <p:sp>
              <p:nvSpPr>
                <p:cNvPr id="1082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0 w 1769"/>
                    <a:gd name="T1" fmla="*/ 0 h 791"/>
                    <a:gd name="T2" fmla="*/ 0 w 1769"/>
                    <a:gd name="T3" fmla="*/ 0 h 791"/>
                    <a:gd name="T4" fmla="*/ 0 w 1769"/>
                    <a:gd name="T5" fmla="*/ 0 h 791"/>
                    <a:gd name="T6" fmla="*/ 0 w 1769"/>
                    <a:gd name="T7" fmla="*/ 0 h 791"/>
                    <a:gd name="T8" fmla="*/ 0 w 1769"/>
                    <a:gd name="T9" fmla="*/ 0 h 791"/>
                    <a:gd name="T10" fmla="*/ 0 w 1769"/>
                    <a:gd name="T11" fmla="*/ 0 h 791"/>
                    <a:gd name="T12" fmla="*/ 0 w 1769"/>
                    <a:gd name="T13" fmla="*/ 0 h 791"/>
                    <a:gd name="T14" fmla="*/ 0 w 1769"/>
                    <a:gd name="T15" fmla="*/ 0 h 791"/>
                    <a:gd name="T16" fmla="*/ 0 w 1769"/>
                    <a:gd name="T17" fmla="*/ 0 h 791"/>
                    <a:gd name="T18" fmla="*/ 0 w 1769"/>
                    <a:gd name="T19" fmla="*/ 0 h 791"/>
                    <a:gd name="T20" fmla="*/ 0 w 1769"/>
                    <a:gd name="T21" fmla="*/ 0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FFCC00"/>
                    </a:solidFill>
                  </a:endParaRPr>
                </a:p>
              </p:txBody>
            </p:sp>
            <p:grpSp>
              <p:nvGrpSpPr>
                <p:cNvPr id="1083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114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9 h 504"/>
                      <a:gd name="T2" fmla="*/ 19 w 2736"/>
                      <a:gd name="T3" fmla="*/ 3 h 504"/>
                      <a:gd name="T4" fmla="*/ 40 w 2736"/>
                      <a:gd name="T5" fmla="*/ 0 h 504"/>
                      <a:gd name="T6" fmla="*/ 62 w 2736"/>
                      <a:gd name="T7" fmla="*/ 0 h 504"/>
                      <a:gd name="T8" fmla="*/ 62 w 2736"/>
                      <a:gd name="T9" fmla="*/ 2 h 504"/>
                      <a:gd name="T10" fmla="*/ 40 w 2736"/>
                      <a:gd name="T11" fmla="*/ 2 h 504"/>
                      <a:gd name="T12" fmla="*/ 15 w 2736"/>
                      <a:gd name="T13" fmla="*/ 5 h 504"/>
                      <a:gd name="T14" fmla="*/ 0 w 2736"/>
                      <a:gd name="T15" fmla="*/ 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5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5 w 1769"/>
                      <a:gd name="T3" fmla="*/ 1 h 791"/>
                      <a:gd name="T4" fmla="*/ 13 w 1769"/>
                      <a:gd name="T5" fmla="*/ 4 h 791"/>
                      <a:gd name="T6" fmla="*/ 17 w 1769"/>
                      <a:gd name="T7" fmla="*/ 8 h 791"/>
                      <a:gd name="T8" fmla="*/ 19 w 1769"/>
                      <a:gd name="T9" fmla="*/ 11 h 791"/>
                      <a:gd name="T10" fmla="*/ 18 w 1769"/>
                      <a:gd name="T11" fmla="*/ 14 h 791"/>
                      <a:gd name="T12" fmla="*/ 17 w 1769"/>
                      <a:gd name="T13" fmla="*/ 11 h 791"/>
                      <a:gd name="T14" fmla="*/ 15 w 1769"/>
                      <a:gd name="T15" fmla="*/ 8 h 791"/>
                      <a:gd name="T16" fmla="*/ 12 w 1769"/>
                      <a:gd name="T17" fmla="*/ 5 h 791"/>
                      <a:gd name="T18" fmla="*/ 6 w 1769"/>
                      <a:gd name="T19" fmla="*/ 3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4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112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42 h 504"/>
                      <a:gd name="T2" fmla="*/ 27 w 2736"/>
                      <a:gd name="T3" fmla="*/ 14 h 504"/>
                      <a:gd name="T4" fmla="*/ 57 w 2736"/>
                      <a:gd name="T5" fmla="*/ 2 h 504"/>
                      <a:gd name="T6" fmla="*/ 87 w 2736"/>
                      <a:gd name="T7" fmla="*/ 2 h 504"/>
                      <a:gd name="T8" fmla="*/ 87 w 2736"/>
                      <a:gd name="T9" fmla="*/ 9 h 504"/>
                      <a:gd name="T10" fmla="*/ 56 w 2736"/>
                      <a:gd name="T11" fmla="*/ 9 h 504"/>
                      <a:gd name="T12" fmla="*/ 21 w 2736"/>
                      <a:gd name="T13" fmla="*/ 24 h 504"/>
                      <a:gd name="T14" fmla="*/ 0 w 2736"/>
                      <a:gd name="T15" fmla="*/ 4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3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7 w 1769"/>
                      <a:gd name="T3" fmla="*/ 5 h 791"/>
                      <a:gd name="T4" fmla="*/ 18 w 1769"/>
                      <a:gd name="T5" fmla="*/ 16 h 791"/>
                      <a:gd name="T6" fmla="*/ 24 w 1769"/>
                      <a:gd name="T7" fmla="*/ 35 h 791"/>
                      <a:gd name="T8" fmla="*/ 27 w 1769"/>
                      <a:gd name="T9" fmla="*/ 50 h 791"/>
                      <a:gd name="T10" fmla="*/ 26 w 1769"/>
                      <a:gd name="T11" fmla="*/ 64 h 791"/>
                      <a:gd name="T12" fmla="*/ 24 w 1769"/>
                      <a:gd name="T13" fmla="*/ 52 h 791"/>
                      <a:gd name="T14" fmla="*/ 21 w 1769"/>
                      <a:gd name="T15" fmla="*/ 37 h 791"/>
                      <a:gd name="T16" fmla="*/ 17 w 1769"/>
                      <a:gd name="T17" fmla="*/ 24 h 791"/>
                      <a:gd name="T18" fmla="*/ 9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5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110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3 w 2736"/>
                      <a:gd name="T3" fmla="*/ 0 h 504"/>
                      <a:gd name="T4" fmla="*/ 26 w 2736"/>
                      <a:gd name="T5" fmla="*/ 0 h 504"/>
                      <a:gd name="T6" fmla="*/ 40 w 2736"/>
                      <a:gd name="T7" fmla="*/ 0 h 504"/>
                      <a:gd name="T8" fmla="*/ 40 w 2736"/>
                      <a:gd name="T9" fmla="*/ 0 h 504"/>
                      <a:gd name="T10" fmla="*/ 26 w 2736"/>
                      <a:gd name="T11" fmla="*/ 0 h 504"/>
                      <a:gd name="T12" fmla="*/ 10 w 2736"/>
                      <a:gd name="T13" fmla="*/ 0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1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0 h 791"/>
                      <a:gd name="T4" fmla="*/ 8 w 1769"/>
                      <a:gd name="T5" fmla="*/ 0 h 791"/>
                      <a:gd name="T6" fmla="*/ 11 w 1769"/>
                      <a:gd name="T7" fmla="*/ 0 h 791"/>
                      <a:gd name="T8" fmla="*/ 12 w 1769"/>
                      <a:gd name="T9" fmla="*/ 1 h 791"/>
                      <a:gd name="T10" fmla="*/ 12 w 1769"/>
                      <a:gd name="T11" fmla="*/ 1 h 791"/>
                      <a:gd name="T12" fmla="*/ 11 w 1769"/>
                      <a:gd name="T13" fmla="*/ 1 h 791"/>
                      <a:gd name="T14" fmla="*/ 10 w 1769"/>
                      <a:gd name="T15" fmla="*/ 0 h 791"/>
                      <a:gd name="T16" fmla="*/ 8 w 1769"/>
                      <a:gd name="T17" fmla="*/ 0 h 791"/>
                      <a:gd name="T18" fmla="*/ 4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6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108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74 h 504"/>
                      <a:gd name="T2" fmla="*/ 136 w 2736"/>
                      <a:gd name="T3" fmla="*/ 25 h 504"/>
                      <a:gd name="T4" fmla="*/ 280 w 2736"/>
                      <a:gd name="T5" fmla="*/ 4 h 504"/>
                      <a:gd name="T6" fmla="*/ 431 w 2736"/>
                      <a:gd name="T7" fmla="*/ 4 h 504"/>
                      <a:gd name="T8" fmla="*/ 429 w 2736"/>
                      <a:gd name="T9" fmla="*/ 15 h 504"/>
                      <a:gd name="T10" fmla="*/ 279 w 2736"/>
                      <a:gd name="T11" fmla="*/ 15 h 504"/>
                      <a:gd name="T12" fmla="*/ 103 w 2736"/>
                      <a:gd name="T13" fmla="*/ 43 h 504"/>
                      <a:gd name="T14" fmla="*/ 0 w 2736"/>
                      <a:gd name="T15" fmla="*/ 7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9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7 w 1769"/>
                      <a:gd name="T3" fmla="*/ 9 h 791"/>
                      <a:gd name="T4" fmla="*/ 86 w 1769"/>
                      <a:gd name="T5" fmla="*/ 30 h 791"/>
                      <a:gd name="T6" fmla="*/ 120 w 1769"/>
                      <a:gd name="T7" fmla="*/ 64 h 791"/>
                      <a:gd name="T8" fmla="*/ 131 w 1769"/>
                      <a:gd name="T9" fmla="*/ 90 h 791"/>
                      <a:gd name="T10" fmla="*/ 127 w 1769"/>
                      <a:gd name="T11" fmla="*/ 116 h 791"/>
                      <a:gd name="T12" fmla="*/ 119 w 1769"/>
                      <a:gd name="T13" fmla="*/ 94 h 791"/>
                      <a:gd name="T14" fmla="*/ 104 w 1769"/>
                      <a:gd name="T15" fmla="*/ 67 h 791"/>
                      <a:gd name="T16" fmla="*/ 83 w 1769"/>
                      <a:gd name="T17" fmla="*/ 43 h 791"/>
                      <a:gd name="T18" fmla="*/ 43 w 1769"/>
                      <a:gd name="T19" fmla="*/ 22 h 791"/>
                      <a:gd name="T20" fmla="*/ 0 w 1769"/>
                      <a:gd name="T21" fmla="*/ 1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7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106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74 h 504"/>
                      <a:gd name="T2" fmla="*/ 100 w 2736"/>
                      <a:gd name="T3" fmla="*/ 25 h 504"/>
                      <a:gd name="T4" fmla="*/ 205 w 2736"/>
                      <a:gd name="T5" fmla="*/ 4 h 504"/>
                      <a:gd name="T6" fmla="*/ 316 w 2736"/>
                      <a:gd name="T7" fmla="*/ 4 h 504"/>
                      <a:gd name="T8" fmla="*/ 314 w 2736"/>
                      <a:gd name="T9" fmla="*/ 15 h 504"/>
                      <a:gd name="T10" fmla="*/ 203 w 2736"/>
                      <a:gd name="T11" fmla="*/ 15 h 504"/>
                      <a:gd name="T12" fmla="*/ 75 w 2736"/>
                      <a:gd name="T13" fmla="*/ 43 h 504"/>
                      <a:gd name="T14" fmla="*/ 0 w 2736"/>
                      <a:gd name="T15" fmla="*/ 7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7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27 w 1769"/>
                      <a:gd name="T3" fmla="*/ 9 h 791"/>
                      <a:gd name="T4" fmla="*/ 63 w 1769"/>
                      <a:gd name="T5" fmla="*/ 30 h 791"/>
                      <a:gd name="T6" fmla="*/ 88 w 1769"/>
                      <a:gd name="T7" fmla="*/ 64 h 791"/>
                      <a:gd name="T8" fmla="*/ 96 w 1769"/>
                      <a:gd name="T9" fmla="*/ 90 h 791"/>
                      <a:gd name="T10" fmla="*/ 92 w 1769"/>
                      <a:gd name="T11" fmla="*/ 116 h 791"/>
                      <a:gd name="T12" fmla="*/ 87 w 1769"/>
                      <a:gd name="T13" fmla="*/ 94 h 791"/>
                      <a:gd name="T14" fmla="*/ 76 w 1769"/>
                      <a:gd name="T15" fmla="*/ 67 h 791"/>
                      <a:gd name="T16" fmla="*/ 61 w 1769"/>
                      <a:gd name="T17" fmla="*/ 43 h 791"/>
                      <a:gd name="T18" fmla="*/ 32 w 1769"/>
                      <a:gd name="T19" fmla="*/ 22 h 791"/>
                      <a:gd name="T20" fmla="*/ 0 w 1769"/>
                      <a:gd name="T21" fmla="*/ 1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104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65 h 504"/>
                      <a:gd name="T2" fmla="*/ 132 w 2736"/>
                      <a:gd name="T3" fmla="*/ 22 h 504"/>
                      <a:gd name="T4" fmla="*/ 272 w 2736"/>
                      <a:gd name="T5" fmla="*/ 3 h 504"/>
                      <a:gd name="T6" fmla="*/ 418 w 2736"/>
                      <a:gd name="T7" fmla="*/ 3 h 504"/>
                      <a:gd name="T8" fmla="*/ 416 w 2736"/>
                      <a:gd name="T9" fmla="*/ 13 h 504"/>
                      <a:gd name="T10" fmla="*/ 270 w 2736"/>
                      <a:gd name="T11" fmla="*/ 13 h 504"/>
                      <a:gd name="T12" fmla="*/ 100 w 2736"/>
                      <a:gd name="T13" fmla="*/ 37 h 504"/>
                      <a:gd name="T14" fmla="*/ 0 w 2736"/>
                      <a:gd name="T15" fmla="*/ 6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5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5 w 1769"/>
                      <a:gd name="T3" fmla="*/ 7 h 791"/>
                      <a:gd name="T4" fmla="*/ 84 w 1769"/>
                      <a:gd name="T5" fmla="*/ 26 h 791"/>
                      <a:gd name="T6" fmla="*/ 117 w 1769"/>
                      <a:gd name="T7" fmla="*/ 55 h 791"/>
                      <a:gd name="T8" fmla="*/ 127 w 1769"/>
                      <a:gd name="T9" fmla="*/ 78 h 791"/>
                      <a:gd name="T10" fmla="*/ 122 w 1769"/>
                      <a:gd name="T11" fmla="*/ 101 h 791"/>
                      <a:gd name="T12" fmla="*/ 115 w 1769"/>
                      <a:gd name="T13" fmla="*/ 81 h 791"/>
                      <a:gd name="T14" fmla="*/ 101 w 1769"/>
                      <a:gd name="T15" fmla="*/ 58 h 791"/>
                      <a:gd name="T16" fmla="*/ 80 w 1769"/>
                      <a:gd name="T17" fmla="*/ 38 h 791"/>
                      <a:gd name="T18" fmla="*/ 42 w 1769"/>
                      <a:gd name="T19" fmla="*/ 19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102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74 h 504"/>
                      <a:gd name="T2" fmla="*/ 136 w 2736"/>
                      <a:gd name="T3" fmla="*/ 25 h 504"/>
                      <a:gd name="T4" fmla="*/ 280 w 2736"/>
                      <a:gd name="T5" fmla="*/ 4 h 504"/>
                      <a:gd name="T6" fmla="*/ 431 w 2736"/>
                      <a:gd name="T7" fmla="*/ 4 h 504"/>
                      <a:gd name="T8" fmla="*/ 429 w 2736"/>
                      <a:gd name="T9" fmla="*/ 15 h 504"/>
                      <a:gd name="T10" fmla="*/ 279 w 2736"/>
                      <a:gd name="T11" fmla="*/ 15 h 504"/>
                      <a:gd name="T12" fmla="*/ 103 w 2736"/>
                      <a:gd name="T13" fmla="*/ 43 h 504"/>
                      <a:gd name="T14" fmla="*/ 0 w 2736"/>
                      <a:gd name="T15" fmla="*/ 7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3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7 w 1769"/>
                      <a:gd name="T3" fmla="*/ 9 h 791"/>
                      <a:gd name="T4" fmla="*/ 86 w 1769"/>
                      <a:gd name="T5" fmla="*/ 30 h 791"/>
                      <a:gd name="T6" fmla="*/ 120 w 1769"/>
                      <a:gd name="T7" fmla="*/ 64 h 791"/>
                      <a:gd name="T8" fmla="*/ 131 w 1769"/>
                      <a:gd name="T9" fmla="*/ 90 h 791"/>
                      <a:gd name="T10" fmla="*/ 127 w 1769"/>
                      <a:gd name="T11" fmla="*/ 116 h 791"/>
                      <a:gd name="T12" fmla="*/ 119 w 1769"/>
                      <a:gd name="T13" fmla="*/ 94 h 791"/>
                      <a:gd name="T14" fmla="*/ 104 w 1769"/>
                      <a:gd name="T15" fmla="*/ 67 h 791"/>
                      <a:gd name="T16" fmla="*/ 83 w 1769"/>
                      <a:gd name="T17" fmla="*/ 43 h 791"/>
                      <a:gd name="T18" fmla="*/ 43 w 1769"/>
                      <a:gd name="T19" fmla="*/ 22 h 791"/>
                      <a:gd name="T20" fmla="*/ 0 w 1769"/>
                      <a:gd name="T21" fmla="*/ 1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90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100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62 h 504"/>
                      <a:gd name="T2" fmla="*/ 114 w 2736"/>
                      <a:gd name="T3" fmla="*/ 21 h 504"/>
                      <a:gd name="T4" fmla="*/ 235 w 2736"/>
                      <a:gd name="T5" fmla="*/ 3 h 504"/>
                      <a:gd name="T6" fmla="*/ 362 w 2736"/>
                      <a:gd name="T7" fmla="*/ 3 h 504"/>
                      <a:gd name="T8" fmla="*/ 359 w 2736"/>
                      <a:gd name="T9" fmla="*/ 12 h 504"/>
                      <a:gd name="T10" fmla="*/ 233 w 2736"/>
                      <a:gd name="T11" fmla="*/ 12 h 504"/>
                      <a:gd name="T12" fmla="*/ 87 w 2736"/>
                      <a:gd name="T13" fmla="*/ 36 h 504"/>
                      <a:gd name="T14" fmla="*/ 0 w 2736"/>
                      <a:gd name="T15" fmla="*/ 6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1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1 w 1769"/>
                      <a:gd name="T3" fmla="*/ 7 h 791"/>
                      <a:gd name="T4" fmla="*/ 73 w 1769"/>
                      <a:gd name="T5" fmla="*/ 25 h 791"/>
                      <a:gd name="T6" fmla="*/ 101 w 1769"/>
                      <a:gd name="T7" fmla="*/ 53 h 791"/>
                      <a:gd name="T8" fmla="*/ 110 w 1769"/>
                      <a:gd name="T9" fmla="*/ 75 h 791"/>
                      <a:gd name="T10" fmla="*/ 106 w 1769"/>
                      <a:gd name="T11" fmla="*/ 97 h 791"/>
                      <a:gd name="T12" fmla="*/ 100 w 1769"/>
                      <a:gd name="T13" fmla="*/ 78 h 791"/>
                      <a:gd name="T14" fmla="*/ 87 w 1769"/>
                      <a:gd name="T15" fmla="*/ 56 h 791"/>
                      <a:gd name="T16" fmla="*/ 70 w 1769"/>
                      <a:gd name="T17" fmla="*/ 37 h 791"/>
                      <a:gd name="T18" fmla="*/ 37 w 1769"/>
                      <a:gd name="T19" fmla="*/ 18 h 791"/>
                      <a:gd name="T20" fmla="*/ 0 w 1769"/>
                      <a:gd name="T21" fmla="*/ 9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91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098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29 h 504"/>
                      <a:gd name="T2" fmla="*/ 101 w 2736"/>
                      <a:gd name="T3" fmla="*/ 10 h 504"/>
                      <a:gd name="T4" fmla="*/ 208 w 2736"/>
                      <a:gd name="T5" fmla="*/ 1 h 504"/>
                      <a:gd name="T6" fmla="*/ 321 w 2736"/>
                      <a:gd name="T7" fmla="*/ 1 h 504"/>
                      <a:gd name="T8" fmla="*/ 319 w 2736"/>
                      <a:gd name="T9" fmla="*/ 6 h 504"/>
                      <a:gd name="T10" fmla="*/ 207 w 2736"/>
                      <a:gd name="T11" fmla="*/ 6 h 504"/>
                      <a:gd name="T12" fmla="*/ 77 w 2736"/>
                      <a:gd name="T13" fmla="*/ 17 h 504"/>
                      <a:gd name="T14" fmla="*/ 0 w 2736"/>
                      <a:gd name="T15" fmla="*/ 2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099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7 w 1769"/>
                      <a:gd name="T3" fmla="*/ 3 h 791"/>
                      <a:gd name="T4" fmla="*/ 65 w 1769"/>
                      <a:gd name="T5" fmla="*/ 11 h 791"/>
                      <a:gd name="T6" fmla="*/ 90 w 1769"/>
                      <a:gd name="T7" fmla="*/ 24 h 791"/>
                      <a:gd name="T8" fmla="*/ 98 w 1769"/>
                      <a:gd name="T9" fmla="*/ 35 h 791"/>
                      <a:gd name="T10" fmla="*/ 94 w 1769"/>
                      <a:gd name="T11" fmla="*/ 44 h 791"/>
                      <a:gd name="T12" fmla="*/ 88 w 1769"/>
                      <a:gd name="T13" fmla="*/ 36 h 791"/>
                      <a:gd name="T14" fmla="*/ 77 w 1769"/>
                      <a:gd name="T15" fmla="*/ 26 h 791"/>
                      <a:gd name="T16" fmla="*/ 62 w 1769"/>
                      <a:gd name="T17" fmla="*/ 17 h 791"/>
                      <a:gd name="T18" fmla="*/ 33 w 1769"/>
                      <a:gd name="T19" fmla="*/ 9 h 791"/>
                      <a:gd name="T20" fmla="*/ 0 w 1769"/>
                      <a:gd name="T21" fmla="*/ 4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92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096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29 h 504"/>
                      <a:gd name="T2" fmla="*/ 72 w 2736"/>
                      <a:gd name="T3" fmla="*/ 10 h 504"/>
                      <a:gd name="T4" fmla="*/ 148 w 2736"/>
                      <a:gd name="T5" fmla="*/ 1 h 504"/>
                      <a:gd name="T6" fmla="*/ 228 w 2736"/>
                      <a:gd name="T7" fmla="*/ 1 h 504"/>
                      <a:gd name="T8" fmla="*/ 227 w 2736"/>
                      <a:gd name="T9" fmla="*/ 6 h 504"/>
                      <a:gd name="T10" fmla="*/ 147 w 2736"/>
                      <a:gd name="T11" fmla="*/ 6 h 504"/>
                      <a:gd name="T12" fmla="*/ 55 w 2736"/>
                      <a:gd name="T13" fmla="*/ 17 h 504"/>
                      <a:gd name="T14" fmla="*/ 0 w 2736"/>
                      <a:gd name="T15" fmla="*/ 2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097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9 w 1769"/>
                      <a:gd name="T3" fmla="*/ 3 h 791"/>
                      <a:gd name="T4" fmla="*/ 46 w 1769"/>
                      <a:gd name="T5" fmla="*/ 11 h 791"/>
                      <a:gd name="T6" fmla="*/ 64 w 1769"/>
                      <a:gd name="T7" fmla="*/ 24 h 791"/>
                      <a:gd name="T8" fmla="*/ 70 w 1769"/>
                      <a:gd name="T9" fmla="*/ 35 h 791"/>
                      <a:gd name="T10" fmla="*/ 67 w 1769"/>
                      <a:gd name="T11" fmla="*/ 44 h 791"/>
                      <a:gd name="T12" fmla="*/ 63 w 1769"/>
                      <a:gd name="T13" fmla="*/ 36 h 791"/>
                      <a:gd name="T14" fmla="*/ 55 w 1769"/>
                      <a:gd name="T15" fmla="*/ 26 h 791"/>
                      <a:gd name="T16" fmla="*/ 44 w 1769"/>
                      <a:gd name="T17" fmla="*/ 17 h 791"/>
                      <a:gd name="T18" fmla="*/ 23 w 1769"/>
                      <a:gd name="T19" fmla="*/ 9 h 791"/>
                      <a:gd name="T20" fmla="*/ 0 w 1769"/>
                      <a:gd name="T21" fmla="*/ 4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93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094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10 h 504"/>
                      <a:gd name="T2" fmla="*/ 66 w 2736"/>
                      <a:gd name="T3" fmla="*/ 3 h 504"/>
                      <a:gd name="T4" fmla="*/ 135 w 2736"/>
                      <a:gd name="T5" fmla="*/ 0 h 504"/>
                      <a:gd name="T6" fmla="*/ 209 w 2736"/>
                      <a:gd name="T7" fmla="*/ 0 h 504"/>
                      <a:gd name="T8" fmla="*/ 207 w 2736"/>
                      <a:gd name="T9" fmla="*/ 2 h 504"/>
                      <a:gd name="T10" fmla="*/ 134 w 2736"/>
                      <a:gd name="T11" fmla="*/ 2 h 504"/>
                      <a:gd name="T12" fmla="*/ 50 w 2736"/>
                      <a:gd name="T13" fmla="*/ 6 h 504"/>
                      <a:gd name="T14" fmla="*/ 0 w 2736"/>
                      <a:gd name="T15" fmla="*/ 1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095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7 w 1769"/>
                      <a:gd name="T3" fmla="*/ 1 h 791"/>
                      <a:gd name="T4" fmla="*/ 42 w 1769"/>
                      <a:gd name="T5" fmla="*/ 4 h 791"/>
                      <a:gd name="T6" fmla="*/ 58 w 1769"/>
                      <a:gd name="T7" fmla="*/ 8 h 791"/>
                      <a:gd name="T8" fmla="*/ 63 w 1769"/>
                      <a:gd name="T9" fmla="*/ 12 h 791"/>
                      <a:gd name="T10" fmla="*/ 61 w 1769"/>
                      <a:gd name="T11" fmla="*/ 15 h 791"/>
                      <a:gd name="T12" fmla="*/ 58 w 1769"/>
                      <a:gd name="T13" fmla="*/ 12 h 791"/>
                      <a:gd name="T14" fmla="*/ 50 w 1769"/>
                      <a:gd name="T15" fmla="*/ 9 h 791"/>
                      <a:gd name="T16" fmla="*/ 40 w 1769"/>
                      <a:gd name="T17" fmla="*/ 6 h 791"/>
                      <a:gd name="T18" fmla="*/ 21 w 1769"/>
                      <a:gd name="T19" fmla="*/ 3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</p:grpSp>
          <p:sp>
            <p:nvSpPr>
              <p:cNvPr id="1038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1 w 776"/>
                  <a:gd name="T7" fmla="*/ 0 h 2368"/>
                  <a:gd name="T8" fmla="*/ 1 w 776"/>
                  <a:gd name="T9" fmla="*/ 1 h 2368"/>
                  <a:gd name="T10" fmla="*/ 1 w 776"/>
                  <a:gd name="T11" fmla="*/ 1 h 2368"/>
                  <a:gd name="T12" fmla="*/ 1 w 776"/>
                  <a:gd name="T13" fmla="*/ 2 h 2368"/>
                  <a:gd name="T14" fmla="*/ 2 w 776"/>
                  <a:gd name="T15" fmla="*/ 2 h 2368"/>
                  <a:gd name="T16" fmla="*/ 1 w 776"/>
                  <a:gd name="T17" fmla="*/ 2 h 2368"/>
                  <a:gd name="T18" fmla="*/ 2 w 776"/>
                  <a:gd name="T19" fmla="*/ 2 h 2368"/>
                  <a:gd name="T20" fmla="*/ 2 w 776"/>
                  <a:gd name="T21" fmla="*/ 3 h 2368"/>
                  <a:gd name="T22" fmla="*/ 2 w 776"/>
                  <a:gd name="T23" fmla="*/ 3 h 2368"/>
                  <a:gd name="T24" fmla="*/ 2 w 776"/>
                  <a:gd name="T25" fmla="*/ 3 h 2368"/>
                  <a:gd name="T26" fmla="*/ 2 w 776"/>
                  <a:gd name="T27" fmla="*/ 4 h 2368"/>
                  <a:gd name="T28" fmla="*/ 2 w 776"/>
                  <a:gd name="T29" fmla="*/ 4 h 2368"/>
                  <a:gd name="T30" fmla="*/ 3 w 776"/>
                  <a:gd name="T31" fmla="*/ 5 h 2368"/>
                  <a:gd name="T32" fmla="*/ 2 w 776"/>
                  <a:gd name="T33" fmla="*/ 5 h 2368"/>
                  <a:gd name="T34" fmla="*/ 3 w 776"/>
                  <a:gd name="T35" fmla="*/ 6 h 2368"/>
                  <a:gd name="T36" fmla="*/ 2 w 776"/>
                  <a:gd name="T37" fmla="*/ 6 h 2368"/>
                  <a:gd name="T38" fmla="*/ 3 w 776"/>
                  <a:gd name="T39" fmla="*/ 7 h 2368"/>
                  <a:gd name="T40" fmla="*/ 3 w 776"/>
                  <a:gd name="T41" fmla="*/ 7 h 2368"/>
                  <a:gd name="T42" fmla="*/ 3 w 776"/>
                  <a:gd name="T43" fmla="*/ 8 h 2368"/>
                  <a:gd name="T44" fmla="*/ 3 w 776"/>
                  <a:gd name="T45" fmla="*/ 8 h 2368"/>
                  <a:gd name="T46" fmla="*/ 3 w 776"/>
                  <a:gd name="T47" fmla="*/ 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39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0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0 w 36729"/>
                  <a:gd name="T1" fmla="*/ 0 h 21600"/>
                  <a:gd name="T2" fmla="*/ 0 w 36729"/>
                  <a:gd name="T3" fmla="*/ 0 h 21600"/>
                  <a:gd name="T4" fmla="*/ 0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599"/>
                    </a:cubicBezTo>
                    <a:cubicBezTo>
                      <a:pt x="10696" y="21599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599"/>
                    </a:cubicBezTo>
                    <a:cubicBezTo>
                      <a:pt x="10696" y="21599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1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2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T0" fmla="*/ 0 w 30473"/>
                  <a:gd name="T1" fmla="*/ 0 h 22305"/>
                  <a:gd name="T2" fmla="*/ 0 w 30473"/>
                  <a:gd name="T3" fmla="*/ 0 h 22305"/>
                  <a:gd name="T4" fmla="*/ 0 w 30473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0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0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3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4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5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6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7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1 w 776"/>
                  <a:gd name="T7" fmla="*/ 0 h 2368"/>
                  <a:gd name="T8" fmla="*/ 1 w 776"/>
                  <a:gd name="T9" fmla="*/ 1 h 2368"/>
                  <a:gd name="T10" fmla="*/ 1 w 776"/>
                  <a:gd name="T11" fmla="*/ 1 h 2368"/>
                  <a:gd name="T12" fmla="*/ 1 w 776"/>
                  <a:gd name="T13" fmla="*/ 2 h 2368"/>
                  <a:gd name="T14" fmla="*/ 2 w 776"/>
                  <a:gd name="T15" fmla="*/ 2 h 2368"/>
                  <a:gd name="T16" fmla="*/ 1 w 776"/>
                  <a:gd name="T17" fmla="*/ 2 h 2368"/>
                  <a:gd name="T18" fmla="*/ 2 w 776"/>
                  <a:gd name="T19" fmla="*/ 2 h 2368"/>
                  <a:gd name="T20" fmla="*/ 2 w 776"/>
                  <a:gd name="T21" fmla="*/ 3 h 2368"/>
                  <a:gd name="T22" fmla="*/ 2 w 776"/>
                  <a:gd name="T23" fmla="*/ 3 h 2368"/>
                  <a:gd name="T24" fmla="*/ 2 w 776"/>
                  <a:gd name="T25" fmla="*/ 3 h 2368"/>
                  <a:gd name="T26" fmla="*/ 2 w 776"/>
                  <a:gd name="T27" fmla="*/ 4 h 2368"/>
                  <a:gd name="T28" fmla="*/ 2 w 776"/>
                  <a:gd name="T29" fmla="*/ 4 h 2368"/>
                  <a:gd name="T30" fmla="*/ 3 w 776"/>
                  <a:gd name="T31" fmla="*/ 5 h 2368"/>
                  <a:gd name="T32" fmla="*/ 2 w 776"/>
                  <a:gd name="T33" fmla="*/ 5 h 2368"/>
                  <a:gd name="T34" fmla="*/ 3 w 776"/>
                  <a:gd name="T35" fmla="*/ 6 h 2368"/>
                  <a:gd name="T36" fmla="*/ 2 w 776"/>
                  <a:gd name="T37" fmla="*/ 6 h 2368"/>
                  <a:gd name="T38" fmla="*/ 3 w 776"/>
                  <a:gd name="T39" fmla="*/ 7 h 2368"/>
                  <a:gd name="T40" fmla="*/ 3 w 776"/>
                  <a:gd name="T41" fmla="*/ 7 h 2368"/>
                  <a:gd name="T42" fmla="*/ 3 w 776"/>
                  <a:gd name="T43" fmla="*/ 8 h 2368"/>
                  <a:gd name="T44" fmla="*/ 3 w 776"/>
                  <a:gd name="T45" fmla="*/ 8 h 2368"/>
                  <a:gd name="T46" fmla="*/ 3 w 776"/>
                  <a:gd name="T47" fmla="*/ 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8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1 w 776"/>
                  <a:gd name="T7" fmla="*/ 0 h 2368"/>
                  <a:gd name="T8" fmla="*/ 0 w 776"/>
                  <a:gd name="T9" fmla="*/ 0 h 2368"/>
                  <a:gd name="T10" fmla="*/ 1 w 776"/>
                  <a:gd name="T11" fmla="*/ 0 h 2368"/>
                  <a:gd name="T12" fmla="*/ 1 w 776"/>
                  <a:gd name="T13" fmla="*/ 0 h 2368"/>
                  <a:gd name="T14" fmla="*/ 1 w 776"/>
                  <a:gd name="T15" fmla="*/ 0 h 2368"/>
                  <a:gd name="T16" fmla="*/ 1 w 776"/>
                  <a:gd name="T17" fmla="*/ 0 h 2368"/>
                  <a:gd name="T18" fmla="*/ 1 w 776"/>
                  <a:gd name="T19" fmla="*/ 0 h 2368"/>
                  <a:gd name="T20" fmla="*/ 1 w 776"/>
                  <a:gd name="T21" fmla="*/ 0 h 2368"/>
                  <a:gd name="T22" fmla="*/ 1 w 776"/>
                  <a:gd name="T23" fmla="*/ 0 h 2368"/>
                  <a:gd name="T24" fmla="*/ 1 w 776"/>
                  <a:gd name="T25" fmla="*/ 0 h 2368"/>
                  <a:gd name="T26" fmla="*/ 2 w 776"/>
                  <a:gd name="T27" fmla="*/ 0 h 2368"/>
                  <a:gd name="T28" fmla="*/ 2 w 776"/>
                  <a:gd name="T29" fmla="*/ 0 h 2368"/>
                  <a:gd name="T30" fmla="*/ 2 w 776"/>
                  <a:gd name="T31" fmla="*/ 0 h 2368"/>
                  <a:gd name="T32" fmla="*/ 2 w 776"/>
                  <a:gd name="T33" fmla="*/ 1 h 2368"/>
                  <a:gd name="T34" fmla="*/ 2 w 776"/>
                  <a:gd name="T35" fmla="*/ 1 h 2368"/>
                  <a:gd name="T36" fmla="*/ 2 w 776"/>
                  <a:gd name="T37" fmla="*/ 1 h 2368"/>
                  <a:gd name="T38" fmla="*/ 2 w 776"/>
                  <a:gd name="T39" fmla="*/ 1 h 2368"/>
                  <a:gd name="T40" fmla="*/ 2 w 776"/>
                  <a:gd name="T41" fmla="*/ 1 h 2368"/>
                  <a:gd name="T42" fmla="*/ 2 w 776"/>
                  <a:gd name="T43" fmla="*/ 1 h 2368"/>
                  <a:gd name="T44" fmla="*/ 2 w 776"/>
                  <a:gd name="T45" fmla="*/ 1 h 2368"/>
                  <a:gd name="T46" fmla="*/ 2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9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0 h 22305"/>
                  <a:gd name="T2" fmla="*/ 0 w 36830"/>
                  <a:gd name="T3" fmla="*/ 0 h 22305"/>
                  <a:gd name="T4" fmla="*/ 0 w 3683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0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0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0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T0" fmla="*/ 0 w 31881"/>
                  <a:gd name="T1" fmla="*/ 0 h 21600"/>
                  <a:gd name="T2" fmla="*/ 0 w 31881"/>
                  <a:gd name="T3" fmla="*/ 0 h 21600"/>
                  <a:gd name="T4" fmla="*/ 0 w 3188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0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0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1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T0" fmla="*/ 0 w 31146"/>
                  <a:gd name="T1" fmla="*/ 0 h 21600"/>
                  <a:gd name="T2" fmla="*/ 0 w 31146"/>
                  <a:gd name="T3" fmla="*/ 0 h 21600"/>
                  <a:gd name="T4" fmla="*/ 0 w 31146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2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0 h 2368"/>
                  <a:gd name="T2" fmla="*/ 21 w 776"/>
                  <a:gd name="T3" fmla="*/ 0 h 2368"/>
                  <a:gd name="T4" fmla="*/ 9 w 776"/>
                  <a:gd name="T5" fmla="*/ 1 h 2368"/>
                  <a:gd name="T6" fmla="*/ 30 w 776"/>
                  <a:gd name="T7" fmla="*/ 1 h 2368"/>
                  <a:gd name="T8" fmla="*/ 18 w 776"/>
                  <a:gd name="T9" fmla="*/ 1 h 2368"/>
                  <a:gd name="T10" fmla="*/ 35 w 776"/>
                  <a:gd name="T11" fmla="*/ 2 h 2368"/>
                  <a:gd name="T12" fmla="*/ 26 w 776"/>
                  <a:gd name="T13" fmla="*/ 2 h 2368"/>
                  <a:gd name="T14" fmla="*/ 43 w 776"/>
                  <a:gd name="T15" fmla="*/ 2 h 2368"/>
                  <a:gd name="T16" fmla="*/ 35 w 776"/>
                  <a:gd name="T17" fmla="*/ 3 h 2368"/>
                  <a:gd name="T18" fmla="*/ 48 w 776"/>
                  <a:gd name="T19" fmla="*/ 3 h 2368"/>
                  <a:gd name="T20" fmla="*/ 43 w 776"/>
                  <a:gd name="T21" fmla="*/ 3 h 2368"/>
                  <a:gd name="T22" fmla="*/ 52 w 776"/>
                  <a:gd name="T23" fmla="*/ 3 h 2368"/>
                  <a:gd name="T24" fmla="*/ 52 w 776"/>
                  <a:gd name="T25" fmla="*/ 4 h 2368"/>
                  <a:gd name="T26" fmla="*/ 61 w 776"/>
                  <a:gd name="T27" fmla="*/ 4 h 2368"/>
                  <a:gd name="T28" fmla="*/ 56 w 776"/>
                  <a:gd name="T29" fmla="*/ 5 h 2368"/>
                  <a:gd name="T30" fmla="*/ 65 w 776"/>
                  <a:gd name="T31" fmla="*/ 5 h 2368"/>
                  <a:gd name="T32" fmla="*/ 61 w 776"/>
                  <a:gd name="T33" fmla="*/ 6 h 2368"/>
                  <a:gd name="T34" fmla="*/ 65 w 776"/>
                  <a:gd name="T35" fmla="*/ 7 h 2368"/>
                  <a:gd name="T36" fmla="*/ 61 w 776"/>
                  <a:gd name="T37" fmla="*/ 7 h 2368"/>
                  <a:gd name="T38" fmla="*/ 70 w 776"/>
                  <a:gd name="T39" fmla="*/ 7 h 2368"/>
                  <a:gd name="T40" fmla="*/ 65 w 776"/>
                  <a:gd name="T41" fmla="*/ 8 h 2368"/>
                  <a:gd name="T42" fmla="*/ 70 w 776"/>
                  <a:gd name="T43" fmla="*/ 9 h 2368"/>
                  <a:gd name="T44" fmla="*/ 65 w 776"/>
                  <a:gd name="T45" fmla="*/ 9 h 2368"/>
                  <a:gd name="T46" fmla="*/ 70 w 776"/>
                  <a:gd name="T47" fmla="*/ 1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3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0 h 2368"/>
                  <a:gd name="T2" fmla="*/ 4 w 776"/>
                  <a:gd name="T3" fmla="*/ 0 h 2368"/>
                  <a:gd name="T4" fmla="*/ 1 w 776"/>
                  <a:gd name="T5" fmla="*/ 1 h 2368"/>
                  <a:gd name="T6" fmla="*/ 5 w 776"/>
                  <a:gd name="T7" fmla="*/ 1 h 2368"/>
                  <a:gd name="T8" fmla="*/ 3 w 776"/>
                  <a:gd name="T9" fmla="*/ 1 h 2368"/>
                  <a:gd name="T10" fmla="*/ 6 w 776"/>
                  <a:gd name="T11" fmla="*/ 2 h 2368"/>
                  <a:gd name="T12" fmla="*/ 5 w 776"/>
                  <a:gd name="T13" fmla="*/ 2 h 2368"/>
                  <a:gd name="T14" fmla="*/ 7 w 776"/>
                  <a:gd name="T15" fmla="*/ 2 h 2368"/>
                  <a:gd name="T16" fmla="*/ 6 w 776"/>
                  <a:gd name="T17" fmla="*/ 3 h 2368"/>
                  <a:gd name="T18" fmla="*/ 8 w 776"/>
                  <a:gd name="T19" fmla="*/ 3 h 2368"/>
                  <a:gd name="T20" fmla="*/ 7 w 776"/>
                  <a:gd name="T21" fmla="*/ 3 h 2368"/>
                  <a:gd name="T22" fmla="*/ 9 w 776"/>
                  <a:gd name="T23" fmla="*/ 3 h 2368"/>
                  <a:gd name="T24" fmla="*/ 9 w 776"/>
                  <a:gd name="T25" fmla="*/ 4 h 2368"/>
                  <a:gd name="T26" fmla="*/ 10 w 776"/>
                  <a:gd name="T27" fmla="*/ 4 h 2368"/>
                  <a:gd name="T28" fmla="*/ 9 w 776"/>
                  <a:gd name="T29" fmla="*/ 5 h 2368"/>
                  <a:gd name="T30" fmla="*/ 11 w 776"/>
                  <a:gd name="T31" fmla="*/ 5 h 2368"/>
                  <a:gd name="T32" fmla="*/ 10 w 776"/>
                  <a:gd name="T33" fmla="*/ 6 h 2368"/>
                  <a:gd name="T34" fmla="*/ 11 w 776"/>
                  <a:gd name="T35" fmla="*/ 7 h 2368"/>
                  <a:gd name="T36" fmla="*/ 10 w 776"/>
                  <a:gd name="T37" fmla="*/ 7 h 2368"/>
                  <a:gd name="T38" fmla="*/ 12 w 776"/>
                  <a:gd name="T39" fmla="*/ 8 h 2368"/>
                  <a:gd name="T40" fmla="*/ 11 w 776"/>
                  <a:gd name="T41" fmla="*/ 8 h 2368"/>
                  <a:gd name="T42" fmla="*/ 12 w 776"/>
                  <a:gd name="T43" fmla="*/ 9 h 2368"/>
                  <a:gd name="T44" fmla="*/ 11 w 776"/>
                  <a:gd name="T45" fmla="*/ 9 h 2368"/>
                  <a:gd name="T46" fmla="*/ 12 w 776"/>
                  <a:gd name="T47" fmla="*/ 1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4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1 h 2368"/>
                  <a:gd name="T6" fmla="*/ 1 w 776"/>
                  <a:gd name="T7" fmla="*/ 1 h 2368"/>
                  <a:gd name="T8" fmla="*/ 0 w 776"/>
                  <a:gd name="T9" fmla="*/ 1 h 2368"/>
                  <a:gd name="T10" fmla="*/ 1 w 776"/>
                  <a:gd name="T11" fmla="*/ 2 h 2368"/>
                  <a:gd name="T12" fmla="*/ 1 w 776"/>
                  <a:gd name="T13" fmla="*/ 2 h 2368"/>
                  <a:gd name="T14" fmla="*/ 1 w 776"/>
                  <a:gd name="T15" fmla="*/ 2 h 2368"/>
                  <a:gd name="T16" fmla="*/ 1 w 776"/>
                  <a:gd name="T17" fmla="*/ 3 h 2368"/>
                  <a:gd name="T18" fmla="*/ 1 w 776"/>
                  <a:gd name="T19" fmla="*/ 3 h 2368"/>
                  <a:gd name="T20" fmla="*/ 1 w 776"/>
                  <a:gd name="T21" fmla="*/ 3 h 2368"/>
                  <a:gd name="T22" fmla="*/ 1 w 776"/>
                  <a:gd name="T23" fmla="*/ 3 h 2368"/>
                  <a:gd name="T24" fmla="*/ 1 w 776"/>
                  <a:gd name="T25" fmla="*/ 4 h 2368"/>
                  <a:gd name="T26" fmla="*/ 1 w 776"/>
                  <a:gd name="T27" fmla="*/ 4 h 2368"/>
                  <a:gd name="T28" fmla="*/ 1 w 776"/>
                  <a:gd name="T29" fmla="*/ 5 h 2368"/>
                  <a:gd name="T30" fmla="*/ 1 w 776"/>
                  <a:gd name="T31" fmla="*/ 5 h 2368"/>
                  <a:gd name="T32" fmla="*/ 1 w 776"/>
                  <a:gd name="T33" fmla="*/ 6 h 2368"/>
                  <a:gd name="T34" fmla="*/ 1 w 776"/>
                  <a:gd name="T35" fmla="*/ 7 h 2368"/>
                  <a:gd name="T36" fmla="*/ 1 w 776"/>
                  <a:gd name="T37" fmla="*/ 7 h 2368"/>
                  <a:gd name="T38" fmla="*/ 1 w 776"/>
                  <a:gd name="T39" fmla="*/ 7 h 2368"/>
                  <a:gd name="T40" fmla="*/ 1 w 776"/>
                  <a:gd name="T41" fmla="*/ 8 h 2368"/>
                  <a:gd name="T42" fmla="*/ 1 w 776"/>
                  <a:gd name="T43" fmla="*/ 9 h 2368"/>
                  <a:gd name="T44" fmla="*/ 1 w 776"/>
                  <a:gd name="T45" fmla="*/ 9 h 2368"/>
                  <a:gd name="T46" fmla="*/ 1 w 776"/>
                  <a:gd name="T47" fmla="*/ 1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5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0 h 2368"/>
                  <a:gd name="T2" fmla="*/ 16 w 776"/>
                  <a:gd name="T3" fmla="*/ 0 h 2368"/>
                  <a:gd name="T4" fmla="*/ 7 w 776"/>
                  <a:gd name="T5" fmla="*/ 1 h 2368"/>
                  <a:gd name="T6" fmla="*/ 22 w 776"/>
                  <a:gd name="T7" fmla="*/ 1 h 2368"/>
                  <a:gd name="T8" fmla="*/ 13 w 776"/>
                  <a:gd name="T9" fmla="*/ 2 h 2368"/>
                  <a:gd name="T10" fmla="*/ 25 w 776"/>
                  <a:gd name="T11" fmla="*/ 2 h 2368"/>
                  <a:gd name="T12" fmla="*/ 19 w 776"/>
                  <a:gd name="T13" fmla="*/ 2 h 2368"/>
                  <a:gd name="T14" fmla="*/ 32 w 776"/>
                  <a:gd name="T15" fmla="*/ 2 h 2368"/>
                  <a:gd name="T16" fmla="*/ 25 w 776"/>
                  <a:gd name="T17" fmla="*/ 3 h 2368"/>
                  <a:gd name="T18" fmla="*/ 36 w 776"/>
                  <a:gd name="T19" fmla="*/ 3 h 2368"/>
                  <a:gd name="T20" fmla="*/ 32 w 776"/>
                  <a:gd name="T21" fmla="*/ 4 h 2368"/>
                  <a:gd name="T22" fmla="*/ 39 w 776"/>
                  <a:gd name="T23" fmla="*/ 4 h 2368"/>
                  <a:gd name="T24" fmla="*/ 39 w 776"/>
                  <a:gd name="T25" fmla="*/ 5 h 2368"/>
                  <a:gd name="T26" fmla="*/ 45 w 776"/>
                  <a:gd name="T27" fmla="*/ 5 h 2368"/>
                  <a:gd name="T28" fmla="*/ 42 w 776"/>
                  <a:gd name="T29" fmla="*/ 6 h 2368"/>
                  <a:gd name="T30" fmla="*/ 48 w 776"/>
                  <a:gd name="T31" fmla="*/ 6 h 2368"/>
                  <a:gd name="T32" fmla="*/ 45 w 776"/>
                  <a:gd name="T33" fmla="*/ 7 h 2368"/>
                  <a:gd name="T34" fmla="*/ 48 w 776"/>
                  <a:gd name="T35" fmla="*/ 8 h 2368"/>
                  <a:gd name="T36" fmla="*/ 45 w 776"/>
                  <a:gd name="T37" fmla="*/ 8 h 2368"/>
                  <a:gd name="T38" fmla="*/ 51 w 776"/>
                  <a:gd name="T39" fmla="*/ 9 h 2368"/>
                  <a:gd name="T40" fmla="*/ 48 w 776"/>
                  <a:gd name="T41" fmla="*/ 10 h 2368"/>
                  <a:gd name="T42" fmla="*/ 51 w 776"/>
                  <a:gd name="T43" fmla="*/ 11 h 2368"/>
                  <a:gd name="T44" fmla="*/ 48 w 776"/>
                  <a:gd name="T45" fmla="*/ 11 h 2368"/>
                  <a:gd name="T46" fmla="*/ 51 w 776"/>
                  <a:gd name="T47" fmla="*/ 1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6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0 h 2368"/>
                  <a:gd name="T2" fmla="*/ 83 w 776"/>
                  <a:gd name="T3" fmla="*/ 0 h 2368"/>
                  <a:gd name="T4" fmla="*/ 34 w 776"/>
                  <a:gd name="T5" fmla="*/ 0 h 2368"/>
                  <a:gd name="T6" fmla="*/ 117 w 776"/>
                  <a:gd name="T7" fmla="*/ 0 h 2368"/>
                  <a:gd name="T8" fmla="*/ 67 w 776"/>
                  <a:gd name="T9" fmla="*/ 0 h 2368"/>
                  <a:gd name="T10" fmla="*/ 133 w 776"/>
                  <a:gd name="T11" fmla="*/ 0 h 2368"/>
                  <a:gd name="T12" fmla="*/ 100 w 776"/>
                  <a:gd name="T13" fmla="*/ 0 h 2368"/>
                  <a:gd name="T14" fmla="*/ 166 w 776"/>
                  <a:gd name="T15" fmla="*/ 1 h 2368"/>
                  <a:gd name="T16" fmla="*/ 133 w 776"/>
                  <a:gd name="T17" fmla="*/ 1 h 2368"/>
                  <a:gd name="T18" fmla="*/ 182 w 776"/>
                  <a:gd name="T19" fmla="*/ 1 h 2368"/>
                  <a:gd name="T20" fmla="*/ 166 w 776"/>
                  <a:gd name="T21" fmla="*/ 1 h 2368"/>
                  <a:gd name="T22" fmla="*/ 199 w 776"/>
                  <a:gd name="T23" fmla="*/ 1 h 2368"/>
                  <a:gd name="T24" fmla="*/ 199 w 776"/>
                  <a:gd name="T25" fmla="*/ 1 h 2368"/>
                  <a:gd name="T26" fmla="*/ 232 w 776"/>
                  <a:gd name="T27" fmla="*/ 1 h 2368"/>
                  <a:gd name="T28" fmla="*/ 215 w 776"/>
                  <a:gd name="T29" fmla="*/ 1 h 2368"/>
                  <a:gd name="T30" fmla="*/ 248 w 776"/>
                  <a:gd name="T31" fmla="*/ 1 h 2368"/>
                  <a:gd name="T32" fmla="*/ 232 w 776"/>
                  <a:gd name="T33" fmla="*/ 1 h 2368"/>
                  <a:gd name="T34" fmla="*/ 248 w 776"/>
                  <a:gd name="T35" fmla="*/ 2 h 2368"/>
                  <a:gd name="T36" fmla="*/ 232 w 776"/>
                  <a:gd name="T37" fmla="*/ 2 h 2368"/>
                  <a:gd name="T38" fmla="*/ 266 w 776"/>
                  <a:gd name="T39" fmla="*/ 2 h 2368"/>
                  <a:gd name="T40" fmla="*/ 248 w 776"/>
                  <a:gd name="T41" fmla="*/ 2 h 2368"/>
                  <a:gd name="T42" fmla="*/ 266 w 776"/>
                  <a:gd name="T43" fmla="*/ 2 h 2368"/>
                  <a:gd name="T44" fmla="*/ 248 w 776"/>
                  <a:gd name="T45" fmla="*/ 2 h 2368"/>
                  <a:gd name="T46" fmla="*/ 266 w 776"/>
                  <a:gd name="T47" fmla="*/ 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7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0 h 2368"/>
                  <a:gd name="T2" fmla="*/ 3 w 776"/>
                  <a:gd name="T3" fmla="*/ 0 h 2368"/>
                  <a:gd name="T4" fmla="*/ 1 w 776"/>
                  <a:gd name="T5" fmla="*/ 0 h 2368"/>
                  <a:gd name="T6" fmla="*/ 4 w 776"/>
                  <a:gd name="T7" fmla="*/ 0 h 2368"/>
                  <a:gd name="T8" fmla="*/ 2 w 776"/>
                  <a:gd name="T9" fmla="*/ 1 h 2368"/>
                  <a:gd name="T10" fmla="*/ 5 w 776"/>
                  <a:gd name="T11" fmla="*/ 1 h 2368"/>
                  <a:gd name="T12" fmla="*/ 4 w 776"/>
                  <a:gd name="T13" fmla="*/ 1 h 2368"/>
                  <a:gd name="T14" fmla="*/ 6 w 776"/>
                  <a:gd name="T15" fmla="*/ 2 h 2368"/>
                  <a:gd name="T16" fmla="*/ 5 w 776"/>
                  <a:gd name="T17" fmla="*/ 2 h 2368"/>
                  <a:gd name="T18" fmla="*/ 7 w 776"/>
                  <a:gd name="T19" fmla="*/ 2 h 2368"/>
                  <a:gd name="T20" fmla="*/ 6 w 776"/>
                  <a:gd name="T21" fmla="*/ 2 h 2368"/>
                  <a:gd name="T22" fmla="*/ 7 w 776"/>
                  <a:gd name="T23" fmla="*/ 3 h 2368"/>
                  <a:gd name="T24" fmla="*/ 7 w 776"/>
                  <a:gd name="T25" fmla="*/ 3 h 2368"/>
                  <a:gd name="T26" fmla="*/ 8 w 776"/>
                  <a:gd name="T27" fmla="*/ 3 h 2368"/>
                  <a:gd name="T28" fmla="*/ 8 w 776"/>
                  <a:gd name="T29" fmla="*/ 4 h 2368"/>
                  <a:gd name="T30" fmla="*/ 9 w 776"/>
                  <a:gd name="T31" fmla="*/ 4 h 2368"/>
                  <a:gd name="T32" fmla="*/ 8 w 776"/>
                  <a:gd name="T33" fmla="*/ 5 h 2368"/>
                  <a:gd name="T34" fmla="*/ 9 w 776"/>
                  <a:gd name="T35" fmla="*/ 5 h 2368"/>
                  <a:gd name="T36" fmla="*/ 8 w 776"/>
                  <a:gd name="T37" fmla="*/ 5 h 2368"/>
                  <a:gd name="T38" fmla="*/ 10 w 776"/>
                  <a:gd name="T39" fmla="*/ 6 h 2368"/>
                  <a:gd name="T40" fmla="*/ 9 w 776"/>
                  <a:gd name="T41" fmla="*/ 6 h 2368"/>
                  <a:gd name="T42" fmla="*/ 10 w 776"/>
                  <a:gd name="T43" fmla="*/ 7 h 2368"/>
                  <a:gd name="T44" fmla="*/ 9 w 776"/>
                  <a:gd name="T45" fmla="*/ 7 h 2368"/>
                  <a:gd name="T46" fmla="*/ 10 w 776"/>
                  <a:gd name="T47" fmla="*/ 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8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1 w 776"/>
                  <a:gd name="T7" fmla="*/ 0 h 2368"/>
                  <a:gd name="T8" fmla="*/ 0 w 776"/>
                  <a:gd name="T9" fmla="*/ 0 h 2368"/>
                  <a:gd name="T10" fmla="*/ 1 w 776"/>
                  <a:gd name="T11" fmla="*/ 0 h 2368"/>
                  <a:gd name="T12" fmla="*/ 1 w 776"/>
                  <a:gd name="T13" fmla="*/ 0 h 2368"/>
                  <a:gd name="T14" fmla="*/ 1 w 776"/>
                  <a:gd name="T15" fmla="*/ 0 h 2368"/>
                  <a:gd name="T16" fmla="*/ 1 w 776"/>
                  <a:gd name="T17" fmla="*/ 0 h 2368"/>
                  <a:gd name="T18" fmla="*/ 1 w 776"/>
                  <a:gd name="T19" fmla="*/ 0 h 2368"/>
                  <a:gd name="T20" fmla="*/ 1 w 776"/>
                  <a:gd name="T21" fmla="*/ 0 h 2368"/>
                  <a:gd name="T22" fmla="*/ 2 w 776"/>
                  <a:gd name="T23" fmla="*/ 0 h 2368"/>
                  <a:gd name="T24" fmla="*/ 2 w 776"/>
                  <a:gd name="T25" fmla="*/ 0 h 2368"/>
                  <a:gd name="T26" fmla="*/ 2 w 776"/>
                  <a:gd name="T27" fmla="*/ 0 h 2368"/>
                  <a:gd name="T28" fmla="*/ 2 w 776"/>
                  <a:gd name="T29" fmla="*/ 0 h 2368"/>
                  <a:gd name="T30" fmla="*/ 2 w 776"/>
                  <a:gd name="T31" fmla="*/ 0 h 2368"/>
                  <a:gd name="T32" fmla="*/ 2 w 776"/>
                  <a:gd name="T33" fmla="*/ 1 h 2368"/>
                  <a:gd name="T34" fmla="*/ 2 w 776"/>
                  <a:gd name="T35" fmla="*/ 1 h 2368"/>
                  <a:gd name="T36" fmla="*/ 2 w 776"/>
                  <a:gd name="T37" fmla="*/ 1 h 2368"/>
                  <a:gd name="T38" fmla="*/ 2 w 776"/>
                  <a:gd name="T39" fmla="*/ 1 h 2368"/>
                  <a:gd name="T40" fmla="*/ 2 w 776"/>
                  <a:gd name="T41" fmla="*/ 1 h 2368"/>
                  <a:gd name="T42" fmla="*/ 2 w 776"/>
                  <a:gd name="T43" fmla="*/ 1 h 2368"/>
                  <a:gd name="T44" fmla="*/ 2 w 776"/>
                  <a:gd name="T45" fmla="*/ 1 h 2368"/>
                  <a:gd name="T46" fmla="*/ 2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9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1 w 776"/>
                  <a:gd name="T7" fmla="*/ 0 h 2368"/>
                  <a:gd name="T8" fmla="*/ 0 w 776"/>
                  <a:gd name="T9" fmla="*/ 0 h 2368"/>
                  <a:gd name="T10" fmla="*/ 1 w 776"/>
                  <a:gd name="T11" fmla="*/ 0 h 2368"/>
                  <a:gd name="T12" fmla="*/ 1 w 776"/>
                  <a:gd name="T13" fmla="*/ 0 h 2368"/>
                  <a:gd name="T14" fmla="*/ 1 w 776"/>
                  <a:gd name="T15" fmla="*/ 0 h 2368"/>
                  <a:gd name="T16" fmla="*/ 1 w 776"/>
                  <a:gd name="T17" fmla="*/ 0 h 2368"/>
                  <a:gd name="T18" fmla="*/ 1 w 776"/>
                  <a:gd name="T19" fmla="*/ 0 h 2368"/>
                  <a:gd name="T20" fmla="*/ 1 w 776"/>
                  <a:gd name="T21" fmla="*/ 0 h 2368"/>
                  <a:gd name="T22" fmla="*/ 1 w 776"/>
                  <a:gd name="T23" fmla="*/ 0 h 2368"/>
                  <a:gd name="T24" fmla="*/ 1 w 776"/>
                  <a:gd name="T25" fmla="*/ 0 h 2368"/>
                  <a:gd name="T26" fmla="*/ 2 w 776"/>
                  <a:gd name="T27" fmla="*/ 0 h 2368"/>
                  <a:gd name="T28" fmla="*/ 2 w 776"/>
                  <a:gd name="T29" fmla="*/ 0 h 2368"/>
                  <a:gd name="T30" fmla="*/ 2 w 776"/>
                  <a:gd name="T31" fmla="*/ 0 h 2368"/>
                  <a:gd name="T32" fmla="*/ 2 w 776"/>
                  <a:gd name="T33" fmla="*/ 1 h 2368"/>
                  <a:gd name="T34" fmla="*/ 2 w 776"/>
                  <a:gd name="T35" fmla="*/ 1 h 2368"/>
                  <a:gd name="T36" fmla="*/ 2 w 776"/>
                  <a:gd name="T37" fmla="*/ 1 h 2368"/>
                  <a:gd name="T38" fmla="*/ 2 w 776"/>
                  <a:gd name="T39" fmla="*/ 1 h 2368"/>
                  <a:gd name="T40" fmla="*/ 2 w 776"/>
                  <a:gd name="T41" fmla="*/ 1 h 2368"/>
                  <a:gd name="T42" fmla="*/ 2 w 776"/>
                  <a:gd name="T43" fmla="*/ 1 h 2368"/>
                  <a:gd name="T44" fmla="*/ 2 w 776"/>
                  <a:gd name="T45" fmla="*/ 1 h 2368"/>
                  <a:gd name="T46" fmla="*/ 2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</p:grpSp>
      </p:grpSp>
      <p:sp>
        <p:nvSpPr>
          <p:cNvPr id="102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30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30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30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164BD6-AFE8-4123-B859-8A854FB32F56}" type="slidenum">
              <a:rPr lang="en-US">
                <a:solidFill>
                  <a:srgbClr val="FFCC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62675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\\storage-nt\sshs$\teachers\kmcdowell\My%20Documents\My%20Pictures\Chlorine_Ox_Iron%5bBest%5d.wmv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file:///\\storage-nt\sshs$\teachers\kmcdowell\My%20Documents\My%20Pictures\grouponewebcam.wmv" TargetMode="Externa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Electrons as Waves 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Part I</a:t>
            </a:r>
          </a:p>
        </p:txBody>
      </p:sp>
    </p:spTree>
    <p:extLst>
      <p:ext uri="{BB962C8B-B14F-4D97-AF65-F5344CB8AC3E}">
        <p14:creationId xmlns:p14="http://schemas.microsoft.com/office/powerpoint/2010/main" val="422762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Wave calculations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 = the speed of light 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   =  3.00 x 10</a:t>
            </a:r>
            <a:r>
              <a:rPr lang="en-US" altLang="en-US" baseline="30000" smtClean="0"/>
              <a:t>8</a:t>
            </a:r>
            <a:r>
              <a:rPr lang="en-US" altLang="en-US" smtClean="0"/>
              <a:t> m/s</a:t>
            </a:r>
          </a:p>
          <a:p>
            <a:pPr eaLnBrk="1" hangingPunct="1"/>
            <a:r>
              <a:rPr lang="en-US" altLang="en-US" smtClean="0">
                <a:latin typeface="Arial" charset="0"/>
              </a:rPr>
              <a:t>c = </a:t>
            </a:r>
            <a:r>
              <a:rPr lang="el-GR" altLang="en-US" smtClean="0">
                <a:latin typeface="Arial" charset="0"/>
              </a:rPr>
              <a:t>λν</a:t>
            </a:r>
            <a:endParaRPr lang="en-US" altLang="en-US" smtClean="0">
              <a:latin typeface="Arial" charset="0"/>
            </a:endParaRPr>
          </a:p>
          <a:p>
            <a:pPr eaLnBrk="1" hangingPunct="1"/>
            <a:r>
              <a:rPr lang="el-GR" altLang="en-US" smtClean="0">
                <a:latin typeface="Arial" charset="0"/>
              </a:rPr>
              <a:t>λ</a:t>
            </a:r>
            <a:r>
              <a:rPr lang="en-US" altLang="en-US" smtClean="0">
                <a:latin typeface="Arial" charset="0"/>
              </a:rPr>
              <a:t> = wavelength (m)</a:t>
            </a:r>
          </a:p>
          <a:p>
            <a:pPr eaLnBrk="1" hangingPunct="1"/>
            <a:r>
              <a:rPr lang="el-GR" altLang="en-US" smtClean="0">
                <a:latin typeface="Arial" charset="0"/>
              </a:rPr>
              <a:t>ν</a:t>
            </a:r>
            <a:r>
              <a:rPr lang="en-US" altLang="en-US" smtClean="0">
                <a:latin typeface="Arial" charset="0"/>
              </a:rPr>
              <a:t> = frequency (Hz or s</a:t>
            </a:r>
            <a:r>
              <a:rPr lang="en-US" altLang="en-US" baseline="30000" smtClean="0">
                <a:latin typeface="Arial" charset="0"/>
              </a:rPr>
              <a:t>-1</a:t>
            </a:r>
            <a:r>
              <a:rPr lang="en-US" altLang="en-US" smtClean="0">
                <a:latin typeface="Arial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latin typeface="Arial" charset="0"/>
              </a:rPr>
              <a:t> </a:t>
            </a:r>
            <a:endParaRPr lang="el-GR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11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Wave calculations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Calculate the wavelength of a microwave if its frequency is 3.88 x10</a:t>
            </a:r>
            <a:r>
              <a:rPr lang="en-US" altLang="en-US" baseline="30000" smtClean="0"/>
              <a:t>9</a:t>
            </a:r>
            <a:r>
              <a:rPr lang="en-US" altLang="en-US" smtClean="0"/>
              <a:t> Hz?</a:t>
            </a:r>
          </a:p>
        </p:txBody>
      </p:sp>
    </p:spTree>
    <p:extLst>
      <p:ext uri="{BB962C8B-B14F-4D97-AF65-F5344CB8AC3E}">
        <p14:creationId xmlns:p14="http://schemas.microsoft.com/office/powerpoint/2010/main" val="320066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Wave calculations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 Rounded MT Bold" pitchFamily="34" charset="0"/>
              </a:rPr>
              <a:t>What is the frequency of a green light, which has a wavelength of 4.90x10</a:t>
            </a:r>
            <a:r>
              <a:rPr lang="en-US" baseline="30000" dirty="0" smtClean="0">
                <a:latin typeface="Arial Rounded MT Bold" pitchFamily="34" charset="0"/>
              </a:rPr>
              <a:t>-7 </a:t>
            </a:r>
            <a:r>
              <a:rPr lang="en-US" dirty="0" smtClean="0">
                <a:latin typeface="Arial Rounded MT Bold" pitchFamily="34" charset="0"/>
              </a:rPr>
              <a:t>m?</a:t>
            </a:r>
          </a:p>
          <a:p>
            <a:pPr marL="0" indent="0">
              <a:buFontTx/>
              <a:buNone/>
              <a:defRPr/>
            </a:pPr>
            <a:endParaRPr lang="en-US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24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Wave calculations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 Rounded MT Bold" pitchFamily="34" charset="0"/>
              </a:rPr>
              <a:t>An X-ray has a wavelength of 1.15x10</a:t>
            </a:r>
            <a:r>
              <a:rPr lang="en-US" baseline="30000" dirty="0" smtClean="0">
                <a:latin typeface="Arial Rounded MT Bold" pitchFamily="34" charset="0"/>
              </a:rPr>
              <a:t>-10</a:t>
            </a:r>
            <a:r>
              <a:rPr lang="en-US" dirty="0" smtClean="0">
                <a:latin typeface="Arial Rounded MT Bold" pitchFamily="34" charset="0"/>
              </a:rPr>
              <a:t> m.  What is its frequency?</a:t>
            </a:r>
          </a:p>
          <a:p>
            <a:pPr marL="0" indent="0">
              <a:buFontTx/>
              <a:buNone/>
              <a:defRPr/>
            </a:pPr>
            <a:endParaRPr lang="en-US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26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Wave calculations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An ultraviolet light wave is used to kill bacteria.  It has a frequency of 1.2 x10</a:t>
            </a:r>
            <a:r>
              <a:rPr lang="en-US" altLang="en-US" baseline="30000" smtClean="0"/>
              <a:t>15</a:t>
            </a:r>
            <a:r>
              <a:rPr lang="en-US" altLang="en-US" smtClean="0"/>
              <a:t> /s.  Find the wavelength.</a:t>
            </a:r>
          </a:p>
        </p:txBody>
      </p:sp>
    </p:spTree>
    <p:extLst>
      <p:ext uri="{BB962C8B-B14F-4D97-AF65-F5344CB8AC3E}">
        <p14:creationId xmlns:p14="http://schemas.microsoft.com/office/powerpoint/2010/main" val="83015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Electrons	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did we learn from Rutherford?</a:t>
            </a:r>
          </a:p>
          <a:p>
            <a:pPr eaLnBrk="1" hangingPunct="1"/>
            <a:r>
              <a:rPr lang="en-US" altLang="en-US" smtClean="0"/>
              <a:t>Why was his model of the atom considered incorrect?</a:t>
            </a:r>
          </a:p>
          <a:p>
            <a:pPr eaLnBrk="1" hangingPunct="1"/>
            <a:r>
              <a:rPr lang="en-US" altLang="en-US" smtClean="0"/>
              <a:t>Elements chlorine, argon and potassium</a:t>
            </a:r>
          </a:p>
          <a:p>
            <a:pPr lvl="1" eaLnBrk="1" hangingPunct="1"/>
            <a:r>
              <a:rPr lang="en-US" altLang="en-US" smtClean="0"/>
              <a:t>Why are they different?</a:t>
            </a:r>
          </a:p>
        </p:txBody>
      </p:sp>
    </p:spTree>
    <p:extLst>
      <p:ext uri="{BB962C8B-B14F-4D97-AF65-F5344CB8AC3E}">
        <p14:creationId xmlns:p14="http://schemas.microsoft.com/office/powerpoint/2010/main" val="104638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NuclearPeriodicTable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5" b="3206"/>
          <a:stretch>
            <a:fillRect/>
          </a:stretch>
        </p:blipFill>
        <p:spPr>
          <a:xfrm>
            <a:off x="304800" y="533400"/>
            <a:ext cx="8610600" cy="5867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311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Chlorine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Gaseous state at room temp</a:t>
            </a:r>
          </a:p>
          <a:p>
            <a:pPr eaLnBrk="1" hangingPunct="1"/>
            <a:r>
              <a:rPr lang="en-US" altLang="en-US" sz="2800" smtClean="0"/>
              <a:t>Yellow-green in color</a:t>
            </a:r>
          </a:p>
        </p:txBody>
      </p:sp>
      <p:pic>
        <p:nvPicPr>
          <p:cNvPr id="6148" name="Picture 6" descr="chlorine-gas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46"/>
          <a:stretch>
            <a:fillRect/>
          </a:stretch>
        </p:blipFill>
        <p:spPr>
          <a:xfrm>
            <a:off x="5181600" y="1219200"/>
            <a:ext cx="3067050" cy="2590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9" name="Picture 8" descr="Chlorine_Ox_Iron">
            <a:hlinkClick r:id="rId3" action="ppaction://hlinkfile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3903663"/>
            <a:ext cx="3371850" cy="253523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913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Argon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Also a gas at room temp</a:t>
            </a:r>
          </a:p>
          <a:p>
            <a:pPr eaLnBrk="1" hangingPunct="1"/>
            <a:r>
              <a:rPr lang="en-US" altLang="en-US" sz="2800" smtClean="0"/>
              <a:t>Unreactive unlike chlorine</a:t>
            </a:r>
          </a:p>
          <a:p>
            <a:pPr eaLnBrk="1" hangingPunct="1">
              <a:buFontTx/>
              <a:buNone/>
            </a:pPr>
            <a:endParaRPr lang="en-US" altLang="en-US" sz="2800" smtClean="0"/>
          </a:p>
        </p:txBody>
      </p:sp>
      <p:pic>
        <p:nvPicPr>
          <p:cNvPr id="7172" name="Picture 6" descr="incandescent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2819400"/>
            <a:ext cx="3900488" cy="2978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687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potassium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Solid at room temp</a:t>
            </a:r>
          </a:p>
          <a:p>
            <a:pPr eaLnBrk="1" hangingPunct="1"/>
            <a:r>
              <a:rPr lang="en-US" altLang="en-US" sz="2800" smtClean="0"/>
              <a:t>Very reactive</a:t>
            </a:r>
          </a:p>
          <a:p>
            <a:pPr eaLnBrk="1" hangingPunct="1"/>
            <a:r>
              <a:rPr lang="en-US" altLang="en-US" sz="2800" smtClean="0"/>
              <a:t>Stored in oil</a:t>
            </a:r>
          </a:p>
        </p:txBody>
      </p:sp>
      <p:pic>
        <p:nvPicPr>
          <p:cNvPr id="8196" name="Picture 6" descr="cesium1">
            <a:hlinkClick r:id="rId2" action="ppaction://hlinkfile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2667000"/>
            <a:ext cx="3657600" cy="2743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270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Wave Nature of Light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Electromagnetic radiation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i="1" smtClean="0"/>
              <a:t>Def</a:t>
            </a:r>
            <a:r>
              <a:rPr lang="en-US" altLang="en-US" sz="2400" smtClean="0"/>
              <a:t> </a:t>
            </a:r>
            <a:r>
              <a:rPr lang="en-US" altLang="en-US" sz="2400" i="1" smtClean="0"/>
              <a:t>-</a:t>
            </a:r>
            <a:r>
              <a:rPr lang="en-US" altLang="en-US" sz="2400" smtClean="0"/>
              <a:t>  form of energy that exhibits wave-like behavior as it travels through space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Types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smtClean="0"/>
          </a:p>
        </p:txBody>
      </p:sp>
      <p:pic>
        <p:nvPicPr>
          <p:cNvPr id="9220" name="Picture 7" descr="electromagnetic_spectrum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3276600"/>
            <a:ext cx="7772400" cy="3429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35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Dissection of a wave</a:t>
            </a:r>
          </a:p>
        </p:txBody>
      </p:sp>
      <p:pic>
        <p:nvPicPr>
          <p:cNvPr id="10243" name="Picture 9" descr="waves_wavelength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2438400"/>
            <a:ext cx="7162800" cy="3251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175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Wave types</a:t>
            </a:r>
          </a:p>
        </p:txBody>
      </p:sp>
      <p:sp>
        <p:nvSpPr>
          <p:cNvPr id="11267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High frequency – short wavelengths</a:t>
            </a:r>
          </a:p>
          <a:p>
            <a:pPr eaLnBrk="1" hangingPunct="1"/>
            <a:r>
              <a:rPr lang="en-US" altLang="en-US" sz="2800" smtClean="0"/>
              <a:t>Low frequency – long wavelengths</a:t>
            </a:r>
          </a:p>
        </p:txBody>
      </p:sp>
      <p:pic>
        <p:nvPicPr>
          <p:cNvPr id="11268" name="Picture 7" descr="wave-fre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048000"/>
            <a:ext cx="65532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511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209</Words>
  <Application>Microsoft Office PowerPoint</Application>
  <PresentationFormat>On-screen Show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Fireworks</vt:lpstr>
      <vt:lpstr>Electrons as Waves  </vt:lpstr>
      <vt:lpstr>Electrons  </vt:lpstr>
      <vt:lpstr>PowerPoint Presentation</vt:lpstr>
      <vt:lpstr>Chlorine </vt:lpstr>
      <vt:lpstr>Argon</vt:lpstr>
      <vt:lpstr>potassium</vt:lpstr>
      <vt:lpstr>Wave Nature of Light</vt:lpstr>
      <vt:lpstr>Dissection of a wave</vt:lpstr>
      <vt:lpstr>Wave types</vt:lpstr>
      <vt:lpstr>Wave calculations</vt:lpstr>
      <vt:lpstr>Wave calculations</vt:lpstr>
      <vt:lpstr>Wave calculations</vt:lpstr>
      <vt:lpstr>Wave calculations</vt:lpstr>
      <vt:lpstr>Wave calculations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 Herschler</dc:creator>
  <cp:lastModifiedBy>Kristen Herschler</cp:lastModifiedBy>
  <cp:revision>3</cp:revision>
  <dcterms:created xsi:type="dcterms:W3CDTF">2013-10-25T18:12:04Z</dcterms:created>
  <dcterms:modified xsi:type="dcterms:W3CDTF">2013-10-25T20:40:23Z</dcterms:modified>
</cp:coreProperties>
</file>