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2A8CA7-8D43-4E7A-86F6-AAD6A1F2C9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B420B40-C7DE-453E-B1E0-83B9577BBF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Journal </a:t>
            </a:r>
            <a:br>
              <a:rPr lang="en-US" sz="6600" b="1" dirty="0" smtClean="0"/>
            </a:br>
            <a:r>
              <a:rPr lang="en-US" sz="6600" b="1" dirty="0" smtClean="0"/>
              <a:t>Creation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968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Must have at least </a:t>
            </a:r>
            <a:r>
              <a:rPr lang="en-US" dirty="0" smtClean="0">
                <a:solidFill>
                  <a:srgbClr val="FFFF00"/>
                </a:solidFill>
              </a:rPr>
              <a:t>4 </a:t>
            </a:r>
            <a:r>
              <a:rPr lang="en-US" dirty="0" smtClean="0"/>
              <a:t>different colors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 piece of construction paper as your base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Need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 pictures that are science related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 pictures not science related – something about you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Somewhere have the following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Your  name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Ms. Herschler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Chemistry – your class period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Front Cover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2039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Page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</a:t>
            </a:r>
            <a:r>
              <a:rPr lang="en-US" sz="3600" dirty="0" smtClean="0"/>
              <a:t>– periodic table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Page 2</a:t>
            </a:r>
            <a:r>
              <a:rPr lang="en-US" sz="3600" dirty="0" smtClean="0"/>
              <a:t> – </a:t>
            </a:r>
            <a:r>
              <a:rPr lang="en-US" sz="3600" dirty="0" smtClean="0"/>
              <a:t>EOC </a:t>
            </a:r>
            <a:r>
              <a:rPr lang="en-US" sz="3600" dirty="0" smtClean="0"/>
              <a:t>chart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Page 3</a:t>
            </a:r>
            <a:r>
              <a:rPr lang="en-US" sz="3600" dirty="0" smtClean="0"/>
              <a:t> – </a:t>
            </a: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page of Reference Materials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Page 4 </a:t>
            </a:r>
            <a:r>
              <a:rPr lang="en-US" sz="3600" dirty="0" smtClean="0"/>
              <a:t>– </a:t>
            </a:r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page of Reference Materials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Page 5 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FFC000"/>
                </a:solidFill>
              </a:rPr>
              <a:t>Orange</a:t>
            </a:r>
            <a:r>
              <a:rPr lang="en-US" sz="3600" dirty="0" smtClean="0"/>
              <a:t> sheet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Page </a:t>
            </a:r>
            <a:r>
              <a:rPr lang="en-US" sz="3600" dirty="0" smtClean="0">
                <a:solidFill>
                  <a:srgbClr val="FF0000"/>
                </a:solidFill>
              </a:rPr>
              <a:t>6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–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 page of syllabus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Page </a:t>
            </a:r>
            <a:r>
              <a:rPr lang="en-US" sz="3600" dirty="0" smtClean="0">
                <a:solidFill>
                  <a:srgbClr val="FF0000"/>
                </a:solidFill>
              </a:rPr>
              <a:t>7 </a:t>
            </a:r>
            <a:r>
              <a:rPr lang="en-US" sz="3600" dirty="0" smtClean="0"/>
              <a:t>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 page of syllabus</a:t>
            </a:r>
          </a:p>
          <a:p>
            <a:pPr lvl="0">
              <a:buClr>
                <a:srgbClr val="F3A447"/>
              </a:buClr>
            </a:pPr>
            <a:r>
              <a:rPr lang="en-US" sz="3600" dirty="0">
                <a:solidFill>
                  <a:srgbClr val="FF0000"/>
                </a:solidFill>
              </a:rPr>
              <a:t>Page </a:t>
            </a:r>
            <a:r>
              <a:rPr lang="en-US" sz="3600" dirty="0" smtClean="0">
                <a:solidFill>
                  <a:srgbClr val="FF0000"/>
                </a:solidFill>
              </a:rPr>
              <a:t>8 </a:t>
            </a:r>
            <a:r>
              <a:rPr lang="en-US" sz="3600" dirty="0">
                <a:solidFill>
                  <a:prstClr val="white"/>
                </a:solidFill>
              </a:rPr>
              <a:t>– Classroom rules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Inside the Journal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920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Page </a:t>
            </a:r>
            <a:r>
              <a:rPr lang="en-US" sz="3600" dirty="0" smtClean="0">
                <a:solidFill>
                  <a:srgbClr val="FF0000"/>
                </a:solidFill>
              </a:rPr>
              <a:t>9 </a:t>
            </a:r>
            <a:r>
              <a:rPr lang="en-US" sz="3600" dirty="0"/>
              <a:t>– Science Lab Rules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Page </a:t>
            </a:r>
            <a:r>
              <a:rPr lang="en-US" sz="3600" dirty="0" smtClean="0">
                <a:solidFill>
                  <a:srgbClr val="FF0000"/>
                </a:solidFill>
              </a:rPr>
              <a:t>10 </a:t>
            </a:r>
            <a:r>
              <a:rPr lang="en-US" sz="3600" dirty="0"/>
              <a:t>-  1</a:t>
            </a:r>
            <a:r>
              <a:rPr lang="en-US" sz="3600" baseline="30000" dirty="0"/>
              <a:t>st</a:t>
            </a:r>
            <a:r>
              <a:rPr lang="en-US" sz="3600" dirty="0"/>
              <a:t> page of lab equipment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Page </a:t>
            </a:r>
            <a:r>
              <a:rPr lang="en-US" sz="3600" dirty="0" smtClean="0">
                <a:solidFill>
                  <a:srgbClr val="FF0000"/>
                </a:solidFill>
              </a:rPr>
              <a:t>11 </a:t>
            </a:r>
            <a:r>
              <a:rPr lang="en-US" sz="3600" dirty="0"/>
              <a:t>– 2</a:t>
            </a:r>
            <a:r>
              <a:rPr lang="en-US" sz="3600" baseline="30000" dirty="0"/>
              <a:t>nd</a:t>
            </a:r>
            <a:r>
              <a:rPr lang="en-US" sz="3600" dirty="0"/>
              <a:t> page of lab equipment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Page </a:t>
            </a:r>
            <a:r>
              <a:rPr lang="en-US" sz="3600" dirty="0" smtClean="0">
                <a:solidFill>
                  <a:srgbClr val="FF0000"/>
                </a:solidFill>
              </a:rPr>
              <a:t>12 </a:t>
            </a:r>
            <a:r>
              <a:rPr lang="en-US" sz="3600" dirty="0" smtClean="0"/>
              <a:t>–safety </a:t>
            </a:r>
            <a:r>
              <a:rPr lang="en-US" sz="3600" dirty="0"/>
              <a:t>symbols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Page </a:t>
            </a:r>
            <a:r>
              <a:rPr lang="en-US" sz="3600" dirty="0" smtClean="0">
                <a:solidFill>
                  <a:srgbClr val="FF0000"/>
                </a:solidFill>
              </a:rPr>
              <a:t>13 </a:t>
            </a:r>
            <a:r>
              <a:rPr lang="en-US" sz="3600" dirty="0"/>
              <a:t>– </a:t>
            </a:r>
            <a:r>
              <a:rPr lang="en-US" sz="3600" dirty="0" smtClean="0"/>
              <a:t>blank</a:t>
            </a:r>
            <a:endParaRPr lang="en-US" sz="3600" dirty="0"/>
          </a:p>
          <a:p>
            <a:r>
              <a:rPr lang="en-US" sz="3600" dirty="0">
                <a:solidFill>
                  <a:srgbClr val="FF0000"/>
                </a:solidFill>
              </a:rPr>
              <a:t>Page </a:t>
            </a:r>
            <a:r>
              <a:rPr lang="en-US" sz="3600" dirty="0" smtClean="0">
                <a:solidFill>
                  <a:srgbClr val="FF0000"/>
                </a:solidFill>
              </a:rPr>
              <a:t>14 </a:t>
            </a:r>
            <a:r>
              <a:rPr lang="en-US" sz="3600" dirty="0"/>
              <a:t>– </a:t>
            </a:r>
            <a:r>
              <a:rPr lang="en-US" sz="3600" dirty="0" smtClean="0"/>
              <a:t>first journal entry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Page 15 </a:t>
            </a:r>
            <a:r>
              <a:rPr lang="en-US" sz="3600" dirty="0" smtClean="0"/>
              <a:t>- first set of notes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Inside the Journal cont.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8677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422</TotalTime>
  <Words>151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Journal  Creation</vt:lpstr>
      <vt:lpstr>Front Cover</vt:lpstr>
      <vt:lpstr>Inside the Journal</vt:lpstr>
      <vt:lpstr>Inside the Journal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 Creation</dc:title>
  <dc:creator>Kristen Herschler</dc:creator>
  <cp:lastModifiedBy>Kristen Herschler</cp:lastModifiedBy>
  <cp:revision>6</cp:revision>
  <dcterms:created xsi:type="dcterms:W3CDTF">2012-08-29T13:37:01Z</dcterms:created>
  <dcterms:modified xsi:type="dcterms:W3CDTF">2013-08-14T21:46:10Z</dcterms:modified>
</cp:coreProperties>
</file>