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20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altLang="en-US" smtClean="0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altLang="en-US" smtClean="0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46 h 504"/>
                        <a:gd name="T2" fmla="*/ 86 w 2736"/>
                        <a:gd name="T3" fmla="*/ 15 h 504"/>
                        <a:gd name="T4" fmla="*/ 176 w 2736"/>
                        <a:gd name="T5" fmla="*/ 2 h 504"/>
                        <a:gd name="T6" fmla="*/ 272 w 2736"/>
                        <a:gd name="T7" fmla="*/ 2 h 504"/>
                        <a:gd name="T8" fmla="*/ 270 w 2736"/>
                        <a:gd name="T9" fmla="*/ 9 h 504"/>
                        <a:gd name="T10" fmla="*/ 176 w 2736"/>
                        <a:gd name="T11" fmla="*/ 9 h 504"/>
                        <a:gd name="T12" fmla="*/ 65 w 2736"/>
                        <a:gd name="T13" fmla="*/ 27 h 504"/>
                        <a:gd name="T14" fmla="*/ 0 w 2736"/>
                        <a:gd name="T15" fmla="*/ 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78 h 504"/>
                        <a:gd name="T2" fmla="*/ 111 w 2736"/>
                        <a:gd name="T3" fmla="*/ 26 h 504"/>
                        <a:gd name="T4" fmla="*/ 227 w 2736"/>
                        <a:gd name="T5" fmla="*/ 4 h 504"/>
                        <a:gd name="T6" fmla="*/ 351 w 2736"/>
                        <a:gd name="T7" fmla="*/ 4 h 504"/>
                        <a:gd name="T8" fmla="*/ 348 w 2736"/>
                        <a:gd name="T9" fmla="*/ 16 h 504"/>
                        <a:gd name="T10" fmla="*/ 226 w 2736"/>
                        <a:gd name="T11" fmla="*/ 16 h 504"/>
                        <a:gd name="T12" fmla="*/ 84 w 2736"/>
                        <a:gd name="T13" fmla="*/ 45 h 504"/>
                        <a:gd name="T14" fmla="*/ 0 w 2736"/>
                        <a:gd name="T15" fmla="*/ 7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5 w 1769"/>
                        <a:gd name="T3" fmla="*/ 9 h 791"/>
                        <a:gd name="T4" fmla="*/ 58 w 1769"/>
                        <a:gd name="T5" fmla="*/ 31 h 791"/>
                        <a:gd name="T6" fmla="*/ 81 w 1769"/>
                        <a:gd name="T7" fmla="*/ 67 h 791"/>
                        <a:gd name="T8" fmla="*/ 89 w 1769"/>
                        <a:gd name="T9" fmla="*/ 94 h 791"/>
                        <a:gd name="T10" fmla="*/ 85 w 1769"/>
                        <a:gd name="T11" fmla="*/ 122 h 791"/>
                        <a:gd name="T12" fmla="*/ 80 w 1769"/>
                        <a:gd name="T13" fmla="*/ 99 h 791"/>
                        <a:gd name="T14" fmla="*/ 70 w 1769"/>
                        <a:gd name="T15" fmla="*/ 71 h 791"/>
                        <a:gd name="T16" fmla="*/ 56 w 1769"/>
                        <a:gd name="T17" fmla="*/ 46 h 791"/>
                        <a:gd name="T18" fmla="*/ 29 w 1769"/>
                        <a:gd name="T19" fmla="*/ 23 h 791"/>
                        <a:gd name="T20" fmla="*/ 0 w 1769"/>
                        <a:gd name="T21" fmla="*/ 12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40 h 504"/>
                        <a:gd name="T2" fmla="*/ 89 w 2736"/>
                        <a:gd name="T3" fmla="*/ 13 h 504"/>
                        <a:gd name="T4" fmla="*/ 183 w 2736"/>
                        <a:gd name="T5" fmla="*/ 2 h 504"/>
                        <a:gd name="T6" fmla="*/ 282 w 2736"/>
                        <a:gd name="T7" fmla="*/ 2 h 504"/>
                        <a:gd name="T8" fmla="*/ 280 w 2736"/>
                        <a:gd name="T9" fmla="*/ 8 h 504"/>
                        <a:gd name="T10" fmla="*/ 181 w 2736"/>
                        <a:gd name="T11" fmla="*/ 8 h 504"/>
                        <a:gd name="T12" fmla="*/ 67 w 2736"/>
                        <a:gd name="T13" fmla="*/ 24 h 504"/>
                        <a:gd name="T14" fmla="*/ 0 w 2736"/>
                        <a:gd name="T15" fmla="*/ 4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4 h 791"/>
                        <a:gd name="T4" fmla="*/ 47 w 1769"/>
                        <a:gd name="T5" fmla="*/ 16 h 791"/>
                        <a:gd name="T6" fmla="*/ 65 w 1769"/>
                        <a:gd name="T7" fmla="*/ 34 h 791"/>
                        <a:gd name="T8" fmla="*/ 71 w 1769"/>
                        <a:gd name="T9" fmla="*/ 48 h 791"/>
                        <a:gd name="T10" fmla="*/ 68 w 1769"/>
                        <a:gd name="T11" fmla="*/ 63 h 791"/>
                        <a:gd name="T12" fmla="*/ 64 w 1769"/>
                        <a:gd name="T13" fmla="*/ 50 h 791"/>
                        <a:gd name="T14" fmla="*/ 56 w 1769"/>
                        <a:gd name="T15" fmla="*/ 36 h 791"/>
                        <a:gd name="T16" fmla="*/ 45 w 1769"/>
                        <a:gd name="T17" fmla="*/ 23 h 791"/>
                        <a:gd name="T18" fmla="*/ 24 w 1769"/>
                        <a:gd name="T19" fmla="*/ 12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75 w 2736"/>
                        <a:gd name="T3" fmla="*/ 22 h 504"/>
                        <a:gd name="T4" fmla="*/ 154 w 2736"/>
                        <a:gd name="T5" fmla="*/ 3 h 504"/>
                        <a:gd name="T6" fmla="*/ 237 w 2736"/>
                        <a:gd name="T7" fmla="*/ 3 h 504"/>
                        <a:gd name="T8" fmla="*/ 235 w 2736"/>
                        <a:gd name="T9" fmla="*/ 13 h 504"/>
                        <a:gd name="T10" fmla="*/ 153 w 2736"/>
                        <a:gd name="T11" fmla="*/ 13 h 504"/>
                        <a:gd name="T12" fmla="*/ 57 w 2736"/>
                        <a:gd name="T13" fmla="*/ 38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7 w 1769"/>
                        <a:gd name="T3" fmla="*/ 7 h 791"/>
                        <a:gd name="T4" fmla="*/ 40 w 1769"/>
                        <a:gd name="T5" fmla="*/ 26 h 791"/>
                        <a:gd name="T6" fmla="*/ 55 w 1769"/>
                        <a:gd name="T7" fmla="*/ 56 h 791"/>
                        <a:gd name="T8" fmla="*/ 60 w 1769"/>
                        <a:gd name="T9" fmla="*/ 79 h 791"/>
                        <a:gd name="T10" fmla="*/ 58 w 1769"/>
                        <a:gd name="T11" fmla="*/ 102 h 791"/>
                        <a:gd name="T12" fmla="*/ 54 w 1769"/>
                        <a:gd name="T13" fmla="*/ 82 h 791"/>
                        <a:gd name="T14" fmla="*/ 47 w 1769"/>
                        <a:gd name="T15" fmla="*/ 59 h 791"/>
                        <a:gd name="T16" fmla="*/ 38 w 1769"/>
                        <a:gd name="T17" fmla="*/ 39 h 791"/>
                        <a:gd name="T18" fmla="*/ 2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46 h 504"/>
                        <a:gd name="T2" fmla="*/ 50 w 2736"/>
                        <a:gd name="T3" fmla="*/ 15 h 504"/>
                        <a:gd name="T4" fmla="*/ 102 w 2736"/>
                        <a:gd name="T5" fmla="*/ 2 h 504"/>
                        <a:gd name="T6" fmla="*/ 157 w 2736"/>
                        <a:gd name="T7" fmla="*/ 2 h 504"/>
                        <a:gd name="T8" fmla="*/ 156 w 2736"/>
                        <a:gd name="T9" fmla="*/ 9 h 504"/>
                        <a:gd name="T10" fmla="*/ 101 w 2736"/>
                        <a:gd name="T11" fmla="*/ 9 h 504"/>
                        <a:gd name="T12" fmla="*/ 37 w 2736"/>
                        <a:gd name="T13" fmla="*/ 27 h 504"/>
                        <a:gd name="T14" fmla="*/ 0 w 2736"/>
                        <a:gd name="T15" fmla="*/ 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1 w 1769"/>
                        <a:gd name="T3" fmla="*/ 6 h 791"/>
                        <a:gd name="T4" fmla="*/ 26 w 1769"/>
                        <a:gd name="T5" fmla="*/ 19 h 791"/>
                        <a:gd name="T6" fmla="*/ 37 w 1769"/>
                        <a:gd name="T7" fmla="*/ 39 h 791"/>
                        <a:gd name="T8" fmla="*/ 40 w 1769"/>
                        <a:gd name="T9" fmla="*/ 54 h 791"/>
                        <a:gd name="T10" fmla="*/ 38 w 1769"/>
                        <a:gd name="T11" fmla="*/ 71 h 791"/>
                        <a:gd name="T12" fmla="*/ 36 w 1769"/>
                        <a:gd name="T13" fmla="*/ 57 h 791"/>
                        <a:gd name="T14" fmla="*/ 32 w 1769"/>
                        <a:gd name="T15" fmla="*/ 41 h 791"/>
                        <a:gd name="T16" fmla="*/ 25 w 1769"/>
                        <a:gd name="T17" fmla="*/ 27 h 791"/>
                        <a:gd name="T18" fmla="*/ 13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31 w 2736"/>
                        <a:gd name="T3" fmla="*/ 3 h 504"/>
                        <a:gd name="T4" fmla="*/ 63 w 2736"/>
                        <a:gd name="T5" fmla="*/ 0 h 504"/>
                        <a:gd name="T6" fmla="*/ 97 w 2736"/>
                        <a:gd name="T7" fmla="*/ 0 h 504"/>
                        <a:gd name="T8" fmla="*/ 96 w 2736"/>
                        <a:gd name="T9" fmla="*/ 2 h 504"/>
                        <a:gd name="T10" fmla="*/ 63 w 2736"/>
                        <a:gd name="T11" fmla="*/ 2 h 504"/>
                        <a:gd name="T12" fmla="*/ 23 w 2736"/>
                        <a:gd name="T13" fmla="*/ 4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1 h 791"/>
                        <a:gd name="T4" fmla="*/ 16 w 1769"/>
                        <a:gd name="T5" fmla="*/ 3 h 791"/>
                        <a:gd name="T6" fmla="*/ 23 w 1769"/>
                        <a:gd name="T7" fmla="*/ 7 h 791"/>
                        <a:gd name="T8" fmla="*/ 25 w 1769"/>
                        <a:gd name="T9" fmla="*/ 9 h 791"/>
                        <a:gd name="T10" fmla="*/ 24 w 1769"/>
                        <a:gd name="T11" fmla="*/ 12 h 791"/>
                        <a:gd name="T12" fmla="*/ 22 w 1769"/>
                        <a:gd name="T13" fmla="*/ 10 h 791"/>
                        <a:gd name="T14" fmla="*/ 20 w 1769"/>
                        <a:gd name="T15" fmla="*/ 7 h 791"/>
                        <a:gd name="T16" fmla="*/ 16 w 1769"/>
                        <a:gd name="T17" fmla="*/ 4 h 791"/>
                        <a:gd name="T18" fmla="*/ 8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46 h 504"/>
                        <a:gd name="T2" fmla="*/ 86 w 2736"/>
                        <a:gd name="T3" fmla="*/ 15 h 504"/>
                        <a:gd name="T4" fmla="*/ 176 w 2736"/>
                        <a:gd name="T5" fmla="*/ 2 h 504"/>
                        <a:gd name="T6" fmla="*/ 272 w 2736"/>
                        <a:gd name="T7" fmla="*/ 2 h 504"/>
                        <a:gd name="T8" fmla="*/ 270 w 2736"/>
                        <a:gd name="T9" fmla="*/ 9 h 504"/>
                        <a:gd name="T10" fmla="*/ 176 w 2736"/>
                        <a:gd name="T11" fmla="*/ 9 h 504"/>
                        <a:gd name="T12" fmla="*/ 65 w 2736"/>
                        <a:gd name="T13" fmla="*/ 27 h 504"/>
                        <a:gd name="T14" fmla="*/ 0 w 2736"/>
                        <a:gd name="T15" fmla="*/ 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78 h 504"/>
                        <a:gd name="T2" fmla="*/ 111 w 2736"/>
                        <a:gd name="T3" fmla="*/ 26 h 504"/>
                        <a:gd name="T4" fmla="*/ 227 w 2736"/>
                        <a:gd name="T5" fmla="*/ 4 h 504"/>
                        <a:gd name="T6" fmla="*/ 351 w 2736"/>
                        <a:gd name="T7" fmla="*/ 4 h 504"/>
                        <a:gd name="T8" fmla="*/ 348 w 2736"/>
                        <a:gd name="T9" fmla="*/ 16 h 504"/>
                        <a:gd name="T10" fmla="*/ 226 w 2736"/>
                        <a:gd name="T11" fmla="*/ 16 h 504"/>
                        <a:gd name="T12" fmla="*/ 84 w 2736"/>
                        <a:gd name="T13" fmla="*/ 45 h 504"/>
                        <a:gd name="T14" fmla="*/ 0 w 2736"/>
                        <a:gd name="T15" fmla="*/ 7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25 w 1769"/>
                        <a:gd name="T3" fmla="*/ 9 h 791"/>
                        <a:gd name="T4" fmla="*/ 58 w 1769"/>
                        <a:gd name="T5" fmla="*/ 31 h 791"/>
                        <a:gd name="T6" fmla="*/ 81 w 1769"/>
                        <a:gd name="T7" fmla="*/ 67 h 791"/>
                        <a:gd name="T8" fmla="*/ 89 w 1769"/>
                        <a:gd name="T9" fmla="*/ 94 h 791"/>
                        <a:gd name="T10" fmla="*/ 85 w 1769"/>
                        <a:gd name="T11" fmla="*/ 122 h 791"/>
                        <a:gd name="T12" fmla="*/ 80 w 1769"/>
                        <a:gd name="T13" fmla="*/ 99 h 791"/>
                        <a:gd name="T14" fmla="*/ 70 w 1769"/>
                        <a:gd name="T15" fmla="*/ 71 h 791"/>
                        <a:gd name="T16" fmla="*/ 56 w 1769"/>
                        <a:gd name="T17" fmla="*/ 46 h 791"/>
                        <a:gd name="T18" fmla="*/ 29 w 1769"/>
                        <a:gd name="T19" fmla="*/ 23 h 791"/>
                        <a:gd name="T20" fmla="*/ 0 w 1769"/>
                        <a:gd name="T21" fmla="*/ 12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40 h 504"/>
                        <a:gd name="T2" fmla="*/ 89 w 2736"/>
                        <a:gd name="T3" fmla="*/ 13 h 504"/>
                        <a:gd name="T4" fmla="*/ 183 w 2736"/>
                        <a:gd name="T5" fmla="*/ 2 h 504"/>
                        <a:gd name="T6" fmla="*/ 282 w 2736"/>
                        <a:gd name="T7" fmla="*/ 2 h 504"/>
                        <a:gd name="T8" fmla="*/ 280 w 2736"/>
                        <a:gd name="T9" fmla="*/ 8 h 504"/>
                        <a:gd name="T10" fmla="*/ 181 w 2736"/>
                        <a:gd name="T11" fmla="*/ 8 h 504"/>
                        <a:gd name="T12" fmla="*/ 67 w 2736"/>
                        <a:gd name="T13" fmla="*/ 24 h 504"/>
                        <a:gd name="T14" fmla="*/ 0 w 2736"/>
                        <a:gd name="T15" fmla="*/ 4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4 h 791"/>
                        <a:gd name="T4" fmla="*/ 47 w 1769"/>
                        <a:gd name="T5" fmla="*/ 16 h 791"/>
                        <a:gd name="T6" fmla="*/ 65 w 1769"/>
                        <a:gd name="T7" fmla="*/ 34 h 791"/>
                        <a:gd name="T8" fmla="*/ 71 w 1769"/>
                        <a:gd name="T9" fmla="*/ 48 h 791"/>
                        <a:gd name="T10" fmla="*/ 68 w 1769"/>
                        <a:gd name="T11" fmla="*/ 63 h 791"/>
                        <a:gd name="T12" fmla="*/ 64 w 1769"/>
                        <a:gd name="T13" fmla="*/ 50 h 791"/>
                        <a:gd name="T14" fmla="*/ 56 w 1769"/>
                        <a:gd name="T15" fmla="*/ 36 h 791"/>
                        <a:gd name="T16" fmla="*/ 45 w 1769"/>
                        <a:gd name="T17" fmla="*/ 23 h 791"/>
                        <a:gd name="T18" fmla="*/ 24 w 1769"/>
                        <a:gd name="T19" fmla="*/ 12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75 w 2736"/>
                        <a:gd name="T3" fmla="*/ 22 h 504"/>
                        <a:gd name="T4" fmla="*/ 154 w 2736"/>
                        <a:gd name="T5" fmla="*/ 3 h 504"/>
                        <a:gd name="T6" fmla="*/ 237 w 2736"/>
                        <a:gd name="T7" fmla="*/ 3 h 504"/>
                        <a:gd name="T8" fmla="*/ 235 w 2736"/>
                        <a:gd name="T9" fmla="*/ 13 h 504"/>
                        <a:gd name="T10" fmla="*/ 153 w 2736"/>
                        <a:gd name="T11" fmla="*/ 13 h 504"/>
                        <a:gd name="T12" fmla="*/ 57 w 2736"/>
                        <a:gd name="T13" fmla="*/ 38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7 w 1769"/>
                        <a:gd name="T3" fmla="*/ 7 h 791"/>
                        <a:gd name="T4" fmla="*/ 40 w 1769"/>
                        <a:gd name="T5" fmla="*/ 26 h 791"/>
                        <a:gd name="T6" fmla="*/ 55 w 1769"/>
                        <a:gd name="T7" fmla="*/ 56 h 791"/>
                        <a:gd name="T8" fmla="*/ 60 w 1769"/>
                        <a:gd name="T9" fmla="*/ 79 h 791"/>
                        <a:gd name="T10" fmla="*/ 58 w 1769"/>
                        <a:gd name="T11" fmla="*/ 102 h 791"/>
                        <a:gd name="T12" fmla="*/ 54 w 1769"/>
                        <a:gd name="T13" fmla="*/ 82 h 791"/>
                        <a:gd name="T14" fmla="*/ 47 w 1769"/>
                        <a:gd name="T15" fmla="*/ 59 h 791"/>
                        <a:gd name="T16" fmla="*/ 38 w 1769"/>
                        <a:gd name="T17" fmla="*/ 39 h 791"/>
                        <a:gd name="T18" fmla="*/ 20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46 h 504"/>
                        <a:gd name="T2" fmla="*/ 50 w 2736"/>
                        <a:gd name="T3" fmla="*/ 15 h 504"/>
                        <a:gd name="T4" fmla="*/ 102 w 2736"/>
                        <a:gd name="T5" fmla="*/ 2 h 504"/>
                        <a:gd name="T6" fmla="*/ 157 w 2736"/>
                        <a:gd name="T7" fmla="*/ 2 h 504"/>
                        <a:gd name="T8" fmla="*/ 156 w 2736"/>
                        <a:gd name="T9" fmla="*/ 9 h 504"/>
                        <a:gd name="T10" fmla="*/ 101 w 2736"/>
                        <a:gd name="T11" fmla="*/ 9 h 504"/>
                        <a:gd name="T12" fmla="*/ 37 w 2736"/>
                        <a:gd name="T13" fmla="*/ 27 h 504"/>
                        <a:gd name="T14" fmla="*/ 0 w 2736"/>
                        <a:gd name="T15" fmla="*/ 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1 w 1769"/>
                        <a:gd name="T3" fmla="*/ 6 h 791"/>
                        <a:gd name="T4" fmla="*/ 26 w 1769"/>
                        <a:gd name="T5" fmla="*/ 19 h 791"/>
                        <a:gd name="T6" fmla="*/ 37 w 1769"/>
                        <a:gd name="T7" fmla="*/ 39 h 791"/>
                        <a:gd name="T8" fmla="*/ 40 w 1769"/>
                        <a:gd name="T9" fmla="*/ 54 h 791"/>
                        <a:gd name="T10" fmla="*/ 38 w 1769"/>
                        <a:gd name="T11" fmla="*/ 71 h 791"/>
                        <a:gd name="T12" fmla="*/ 36 w 1769"/>
                        <a:gd name="T13" fmla="*/ 57 h 791"/>
                        <a:gd name="T14" fmla="*/ 32 w 1769"/>
                        <a:gd name="T15" fmla="*/ 41 h 791"/>
                        <a:gd name="T16" fmla="*/ 25 w 1769"/>
                        <a:gd name="T17" fmla="*/ 27 h 791"/>
                        <a:gd name="T18" fmla="*/ 13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8 h 504"/>
                        <a:gd name="T2" fmla="*/ 31 w 2736"/>
                        <a:gd name="T3" fmla="*/ 3 h 504"/>
                        <a:gd name="T4" fmla="*/ 63 w 2736"/>
                        <a:gd name="T5" fmla="*/ 0 h 504"/>
                        <a:gd name="T6" fmla="*/ 97 w 2736"/>
                        <a:gd name="T7" fmla="*/ 0 h 504"/>
                        <a:gd name="T8" fmla="*/ 96 w 2736"/>
                        <a:gd name="T9" fmla="*/ 2 h 504"/>
                        <a:gd name="T10" fmla="*/ 63 w 2736"/>
                        <a:gd name="T11" fmla="*/ 2 h 504"/>
                        <a:gd name="T12" fmla="*/ 23 w 2736"/>
                        <a:gd name="T13" fmla="*/ 4 h 504"/>
                        <a:gd name="T14" fmla="*/ 0 w 2736"/>
                        <a:gd name="T15" fmla="*/ 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1 h 791"/>
                        <a:gd name="T4" fmla="*/ 16 w 1769"/>
                        <a:gd name="T5" fmla="*/ 3 h 791"/>
                        <a:gd name="T6" fmla="*/ 23 w 1769"/>
                        <a:gd name="T7" fmla="*/ 7 h 791"/>
                        <a:gd name="T8" fmla="*/ 25 w 1769"/>
                        <a:gd name="T9" fmla="*/ 9 h 791"/>
                        <a:gd name="T10" fmla="*/ 24 w 1769"/>
                        <a:gd name="T11" fmla="*/ 12 h 791"/>
                        <a:gd name="T12" fmla="*/ 22 w 1769"/>
                        <a:gd name="T13" fmla="*/ 10 h 791"/>
                        <a:gd name="T14" fmla="*/ 20 w 1769"/>
                        <a:gd name="T15" fmla="*/ 7 h 791"/>
                        <a:gd name="T16" fmla="*/ 16 w 1769"/>
                        <a:gd name="T17" fmla="*/ 4 h 791"/>
                        <a:gd name="T18" fmla="*/ 8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7 w 2736"/>
                        <a:gd name="T3" fmla="*/ 3 h 504"/>
                        <a:gd name="T4" fmla="*/ 36 w 2736"/>
                        <a:gd name="T5" fmla="*/ 0 h 504"/>
                        <a:gd name="T6" fmla="*/ 55 w 2736"/>
                        <a:gd name="T7" fmla="*/ 0 h 504"/>
                        <a:gd name="T8" fmla="*/ 54 w 2736"/>
                        <a:gd name="T9" fmla="*/ 1 h 504"/>
                        <a:gd name="T10" fmla="*/ 35 w 2736"/>
                        <a:gd name="T11" fmla="*/ 1 h 504"/>
                        <a:gd name="T12" fmla="*/ 13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4 w 1769"/>
                        <a:gd name="T3" fmla="*/ 1 h 791"/>
                        <a:gd name="T4" fmla="*/ 9 w 1769"/>
                        <a:gd name="T5" fmla="*/ 3 h 791"/>
                        <a:gd name="T6" fmla="*/ 13 w 1769"/>
                        <a:gd name="T7" fmla="*/ 6 h 791"/>
                        <a:gd name="T8" fmla="*/ 14 w 1769"/>
                        <a:gd name="T9" fmla="*/ 9 h 791"/>
                        <a:gd name="T10" fmla="*/ 13 w 1769"/>
                        <a:gd name="T11" fmla="*/ 11 h 791"/>
                        <a:gd name="T12" fmla="*/ 13 w 1769"/>
                        <a:gd name="T13" fmla="*/ 9 h 791"/>
                        <a:gd name="T14" fmla="*/ 11 w 1769"/>
                        <a:gd name="T15" fmla="*/ 6 h 791"/>
                        <a:gd name="T16" fmla="*/ 9 w 1769"/>
                        <a:gd name="T17" fmla="*/ 4 h 791"/>
                        <a:gd name="T18" fmla="*/ 5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9 w 2736"/>
                        <a:gd name="T3" fmla="*/ 3 h 504"/>
                        <a:gd name="T4" fmla="*/ 18 w 2736"/>
                        <a:gd name="T5" fmla="*/ 0 h 504"/>
                        <a:gd name="T6" fmla="*/ 29 w 2736"/>
                        <a:gd name="T7" fmla="*/ 0 h 504"/>
                        <a:gd name="T8" fmla="*/ 29 w 2736"/>
                        <a:gd name="T9" fmla="*/ 1 h 504"/>
                        <a:gd name="T10" fmla="*/ 18 w 2736"/>
                        <a:gd name="T11" fmla="*/ 1 h 504"/>
                        <a:gd name="T12" fmla="*/ 7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1 h 791"/>
                        <a:gd name="T4" fmla="*/ 5 w 1769"/>
                        <a:gd name="T5" fmla="*/ 3 h 791"/>
                        <a:gd name="T6" fmla="*/ 7 w 1769"/>
                        <a:gd name="T7" fmla="*/ 6 h 791"/>
                        <a:gd name="T8" fmla="*/ 7 w 1769"/>
                        <a:gd name="T9" fmla="*/ 9 h 791"/>
                        <a:gd name="T10" fmla="*/ 7 w 1769"/>
                        <a:gd name="T11" fmla="*/ 11 h 791"/>
                        <a:gd name="T12" fmla="*/ 7 w 1769"/>
                        <a:gd name="T13" fmla="*/ 9 h 791"/>
                        <a:gd name="T14" fmla="*/ 6 w 1769"/>
                        <a:gd name="T15" fmla="*/ 6 h 791"/>
                        <a:gd name="T16" fmla="*/ 5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7 w 2736"/>
                        <a:gd name="T3" fmla="*/ 3 h 504"/>
                        <a:gd name="T4" fmla="*/ 16 w 2736"/>
                        <a:gd name="T5" fmla="*/ 0 h 504"/>
                        <a:gd name="T6" fmla="*/ 24 w 2736"/>
                        <a:gd name="T7" fmla="*/ 0 h 504"/>
                        <a:gd name="T8" fmla="*/ 24 w 2736"/>
                        <a:gd name="T9" fmla="*/ 1 h 504"/>
                        <a:gd name="T10" fmla="*/ 16 w 2736"/>
                        <a:gd name="T11" fmla="*/ 1 h 504"/>
                        <a:gd name="T12" fmla="*/ 6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1 h 791"/>
                        <a:gd name="T4" fmla="*/ 4 w 1769"/>
                        <a:gd name="T5" fmla="*/ 3 h 791"/>
                        <a:gd name="T6" fmla="*/ 5 w 1769"/>
                        <a:gd name="T7" fmla="*/ 6 h 791"/>
                        <a:gd name="T8" fmla="*/ 6 w 1769"/>
                        <a:gd name="T9" fmla="*/ 9 h 791"/>
                        <a:gd name="T10" fmla="*/ 6 w 1769"/>
                        <a:gd name="T11" fmla="*/ 11 h 791"/>
                        <a:gd name="T12" fmla="*/ 5 w 1769"/>
                        <a:gd name="T13" fmla="*/ 9 h 791"/>
                        <a:gd name="T14" fmla="*/ 5 w 1769"/>
                        <a:gd name="T15" fmla="*/ 6 h 791"/>
                        <a:gd name="T16" fmla="*/ 4 w 1769"/>
                        <a:gd name="T17" fmla="*/ 4 h 791"/>
                        <a:gd name="T18" fmla="*/ 2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7 h 504"/>
                        <a:gd name="T2" fmla="*/ 16 w 2736"/>
                        <a:gd name="T3" fmla="*/ 3 h 504"/>
                        <a:gd name="T4" fmla="*/ 33 w 2736"/>
                        <a:gd name="T5" fmla="*/ 0 h 504"/>
                        <a:gd name="T6" fmla="*/ 51 w 2736"/>
                        <a:gd name="T7" fmla="*/ 0 h 504"/>
                        <a:gd name="T8" fmla="*/ 50 w 2736"/>
                        <a:gd name="T9" fmla="*/ 1 h 504"/>
                        <a:gd name="T10" fmla="*/ 33 w 2736"/>
                        <a:gd name="T11" fmla="*/ 1 h 504"/>
                        <a:gd name="T12" fmla="*/ 12 w 2736"/>
                        <a:gd name="T13" fmla="*/ 4 h 504"/>
                        <a:gd name="T14" fmla="*/ 0 w 2736"/>
                        <a:gd name="T15" fmla="*/ 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1 h 791"/>
                        <a:gd name="T4" fmla="*/ 9 w 1769"/>
                        <a:gd name="T5" fmla="*/ 3 h 791"/>
                        <a:gd name="T6" fmla="*/ 12 w 1769"/>
                        <a:gd name="T7" fmla="*/ 6 h 791"/>
                        <a:gd name="T8" fmla="*/ 13 w 1769"/>
                        <a:gd name="T9" fmla="*/ 9 h 791"/>
                        <a:gd name="T10" fmla="*/ 12 w 1769"/>
                        <a:gd name="T11" fmla="*/ 11 h 791"/>
                        <a:gd name="T12" fmla="*/ 12 w 1769"/>
                        <a:gd name="T13" fmla="*/ 9 h 791"/>
                        <a:gd name="T14" fmla="*/ 10 w 1769"/>
                        <a:gd name="T15" fmla="*/ 6 h 791"/>
                        <a:gd name="T16" fmla="*/ 8 w 1769"/>
                        <a:gd name="T17" fmla="*/ 4 h 791"/>
                        <a:gd name="T18" fmla="*/ 4 w 1769"/>
                        <a:gd name="T19" fmla="*/ 2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6 w 2736"/>
                      <a:gd name="T3" fmla="*/ 0 h 504"/>
                      <a:gd name="T4" fmla="*/ 13 w 2736"/>
                      <a:gd name="T5" fmla="*/ 0 h 504"/>
                      <a:gd name="T6" fmla="*/ 20 w 2736"/>
                      <a:gd name="T7" fmla="*/ 0 h 504"/>
                      <a:gd name="T8" fmla="*/ 20 w 2736"/>
                      <a:gd name="T9" fmla="*/ 0 h 504"/>
                      <a:gd name="T10" fmla="*/ 13 w 2736"/>
                      <a:gd name="T11" fmla="*/ 0 h 504"/>
                      <a:gd name="T12" fmla="*/ 5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3 w 1769"/>
                      <a:gd name="T5" fmla="*/ 0 h 791"/>
                      <a:gd name="T6" fmla="*/ 5 w 1769"/>
                      <a:gd name="T7" fmla="*/ 1 h 791"/>
                      <a:gd name="T8" fmla="*/ 5 w 1769"/>
                      <a:gd name="T9" fmla="*/ 1 h 791"/>
                      <a:gd name="T10" fmla="*/ 5 w 1769"/>
                      <a:gd name="T11" fmla="*/ 2 h 791"/>
                      <a:gd name="T12" fmla="*/ 5 w 1769"/>
                      <a:gd name="T13" fmla="*/ 1 h 791"/>
                      <a:gd name="T14" fmla="*/ 4 w 1769"/>
                      <a:gd name="T15" fmla="*/ 1 h 791"/>
                      <a:gd name="T16" fmla="*/ 3 w 1769"/>
                      <a:gd name="T17" fmla="*/ 1 h 791"/>
                      <a:gd name="T18" fmla="*/ 2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3 h 504"/>
                        <a:gd name="T2" fmla="*/ 7 w 2736"/>
                        <a:gd name="T3" fmla="*/ 1 h 504"/>
                        <a:gd name="T4" fmla="*/ 16 w 2736"/>
                        <a:gd name="T5" fmla="*/ 0 h 504"/>
                        <a:gd name="T6" fmla="*/ 24 w 2736"/>
                        <a:gd name="T7" fmla="*/ 0 h 504"/>
                        <a:gd name="T8" fmla="*/ 24 w 2736"/>
                        <a:gd name="T9" fmla="*/ 1 h 504"/>
                        <a:gd name="T10" fmla="*/ 16 w 2736"/>
                        <a:gd name="T11" fmla="*/ 1 h 504"/>
                        <a:gd name="T12" fmla="*/ 6 w 2736"/>
                        <a:gd name="T13" fmla="*/ 2 h 504"/>
                        <a:gd name="T14" fmla="*/ 0 w 2736"/>
                        <a:gd name="T15" fmla="*/ 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 w 1769"/>
                        <a:gd name="T3" fmla="*/ 0 h 791"/>
                        <a:gd name="T4" fmla="*/ 4 w 1769"/>
                        <a:gd name="T5" fmla="*/ 1 h 791"/>
                        <a:gd name="T6" fmla="*/ 5 w 1769"/>
                        <a:gd name="T7" fmla="*/ 3 h 791"/>
                        <a:gd name="T8" fmla="*/ 6 w 1769"/>
                        <a:gd name="T9" fmla="*/ 4 h 791"/>
                        <a:gd name="T10" fmla="*/ 6 w 1769"/>
                        <a:gd name="T11" fmla="*/ 5 h 791"/>
                        <a:gd name="T12" fmla="*/ 5 w 1769"/>
                        <a:gd name="T13" fmla="*/ 4 h 791"/>
                        <a:gd name="T14" fmla="*/ 5 w 1769"/>
                        <a:gd name="T15" fmla="*/ 3 h 791"/>
                        <a:gd name="T16" fmla="*/ 4 w 1769"/>
                        <a:gd name="T17" fmla="*/ 2 h 791"/>
                        <a:gd name="T18" fmla="*/ 2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3 h 504"/>
                        <a:gd name="T2" fmla="*/ 11 w 2736"/>
                        <a:gd name="T3" fmla="*/ 8 h 504"/>
                        <a:gd name="T4" fmla="*/ 24 w 2736"/>
                        <a:gd name="T5" fmla="*/ 1 h 504"/>
                        <a:gd name="T6" fmla="*/ 37 w 2736"/>
                        <a:gd name="T7" fmla="*/ 1 h 504"/>
                        <a:gd name="T8" fmla="*/ 37 w 2736"/>
                        <a:gd name="T9" fmla="*/ 5 h 504"/>
                        <a:gd name="T10" fmla="*/ 24 w 2736"/>
                        <a:gd name="T11" fmla="*/ 5 h 504"/>
                        <a:gd name="T12" fmla="*/ 9 w 2736"/>
                        <a:gd name="T13" fmla="*/ 13 h 504"/>
                        <a:gd name="T14" fmla="*/ 0 w 2736"/>
                        <a:gd name="T15" fmla="*/ 2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2 w 1769"/>
                        <a:gd name="T3" fmla="*/ 3 h 791"/>
                        <a:gd name="T4" fmla="*/ 6 w 1769"/>
                        <a:gd name="T5" fmla="*/ 9 h 791"/>
                        <a:gd name="T6" fmla="*/ 8 w 1769"/>
                        <a:gd name="T7" fmla="*/ 19 h 791"/>
                        <a:gd name="T8" fmla="*/ 9 w 1769"/>
                        <a:gd name="T9" fmla="*/ 27 h 791"/>
                        <a:gd name="T10" fmla="*/ 9 w 1769"/>
                        <a:gd name="T11" fmla="*/ 34 h 791"/>
                        <a:gd name="T12" fmla="*/ 8 w 1769"/>
                        <a:gd name="T13" fmla="*/ 28 h 791"/>
                        <a:gd name="T14" fmla="*/ 7 w 1769"/>
                        <a:gd name="T15" fmla="*/ 20 h 791"/>
                        <a:gd name="T16" fmla="*/ 6 w 1769"/>
                        <a:gd name="T17" fmla="*/ 13 h 791"/>
                        <a:gd name="T18" fmla="*/ 3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0 h 504"/>
                        <a:gd name="T2" fmla="*/ 5 w 2736"/>
                        <a:gd name="T3" fmla="*/ 0 h 504"/>
                        <a:gd name="T4" fmla="*/ 9 w 2736"/>
                        <a:gd name="T5" fmla="*/ 0 h 504"/>
                        <a:gd name="T6" fmla="*/ 14 w 2736"/>
                        <a:gd name="T7" fmla="*/ 0 h 504"/>
                        <a:gd name="T8" fmla="*/ 14 w 2736"/>
                        <a:gd name="T9" fmla="*/ 0 h 504"/>
                        <a:gd name="T10" fmla="*/ 9 w 2736"/>
                        <a:gd name="T11" fmla="*/ 0 h 504"/>
                        <a:gd name="T12" fmla="*/ 3 w 2736"/>
                        <a:gd name="T13" fmla="*/ 0 h 504"/>
                        <a:gd name="T14" fmla="*/ 0 w 2736"/>
                        <a:gd name="T15" fmla="*/ 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 w 1769"/>
                        <a:gd name="T3" fmla="*/ 0 h 791"/>
                        <a:gd name="T4" fmla="*/ 2 w 1769"/>
                        <a:gd name="T5" fmla="*/ 0 h 791"/>
                        <a:gd name="T6" fmla="*/ 3 w 1769"/>
                        <a:gd name="T7" fmla="*/ 0 h 791"/>
                        <a:gd name="T8" fmla="*/ 3 w 1769"/>
                        <a:gd name="T9" fmla="*/ 0 h 791"/>
                        <a:gd name="T10" fmla="*/ 3 w 1769"/>
                        <a:gd name="T11" fmla="*/ 0 h 791"/>
                        <a:gd name="T12" fmla="*/ 3 w 1769"/>
                        <a:gd name="T13" fmla="*/ 0 h 791"/>
                        <a:gd name="T14" fmla="*/ 3 w 1769"/>
                        <a:gd name="T15" fmla="*/ 0 h 791"/>
                        <a:gd name="T16" fmla="*/ 2 w 1769"/>
                        <a:gd name="T17" fmla="*/ 0 h 791"/>
                        <a:gd name="T18" fmla="*/ 1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46 h 504"/>
                        <a:gd name="T2" fmla="*/ 86 w 2736"/>
                        <a:gd name="T3" fmla="*/ 15 h 504"/>
                        <a:gd name="T4" fmla="*/ 176 w 2736"/>
                        <a:gd name="T5" fmla="*/ 2 h 504"/>
                        <a:gd name="T6" fmla="*/ 272 w 2736"/>
                        <a:gd name="T7" fmla="*/ 2 h 504"/>
                        <a:gd name="T8" fmla="*/ 270 w 2736"/>
                        <a:gd name="T9" fmla="*/ 9 h 504"/>
                        <a:gd name="T10" fmla="*/ 176 w 2736"/>
                        <a:gd name="T11" fmla="*/ 9 h 504"/>
                        <a:gd name="T12" fmla="*/ 65 w 2736"/>
                        <a:gd name="T13" fmla="*/ 27 h 504"/>
                        <a:gd name="T14" fmla="*/ 0 w 2736"/>
                        <a:gd name="T15" fmla="*/ 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46 h 504"/>
                        <a:gd name="T2" fmla="*/ 58 w 2736"/>
                        <a:gd name="T3" fmla="*/ 15 h 504"/>
                        <a:gd name="T4" fmla="*/ 120 w 2736"/>
                        <a:gd name="T5" fmla="*/ 2 h 504"/>
                        <a:gd name="T6" fmla="*/ 184 w 2736"/>
                        <a:gd name="T7" fmla="*/ 2 h 504"/>
                        <a:gd name="T8" fmla="*/ 183 w 2736"/>
                        <a:gd name="T9" fmla="*/ 9 h 504"/>
                        <a:gd name="T10" fmla="*/ 118 w 2736"/>
                        <a:gd name="T11" fmla="*/ 9 h 504"/>
                        <a:gd name="T12" fmla="*/ 44 w 2736"/>
                        <a:gd name="T13" fmla="*/ 27 h 504"/>
                        <a:gd name="T14" fmla="*/ 0 w 2736"/>
                        <a:gd name="T15" fmla="*/ 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13 w 1769"/>
                        <a:gd name="T3" fmla="*/ 6 h 791"/>
                        <a:gd name="T4" fmla="*/ 30 w 1769"/>
                        <a:gd name="T5" fmla="*/ 19 h 791"/>
                        <a:gd name="T6" fmla="*/ 43 w 1769"/>
                        <a:gd name="T7" fmla="*/ 40 h 791"/>
                        <a:gd name="T8" fmla="*/ 46 w 1769"/>
                        <a:gd name="T9" fmla="*/ 56 h 791"/>
                        <a:gd name="T10" fmla="*/ 45 w 1769"/>
                        <a:gd name="T11" fmla="*/ 72 h 791"/>
                        <a:gd name="T12" fmla="*/ 42 w 1769"/>
                        <a:gd name="T13" fmla="*/ 58 h 791"/>
                        <a:gd name="T14" fmla="*/ 37 w 1769"/>
                        <a:gd name="T15" fmla="*/ 42 h 791"/>
                        <a:gd name="T16" fmla="*/ 30 w 1769"/>
                        <a:gd name="T17" fmla="*/ 27 h 791"/>
                        <a:gd name="T18" fmla="*/ 15 w 1769"/>
                        <a:gd name="T19" fmla="*/ 14 h 791"/>
                        <a:gd name="T20" fmla="*/ 0 w 1769"/>
                        <a:gd name="T21" fmla="*/ 7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39 h 504"/>
                        <a:gd name="T2" fmla="*/ 83 w 2736"/>
                        <a:gd name="T3" fmla="*/ 13 h 504"/>
                        <a:gd name="T4" fmla="*/ 170 w 2736"/>
                        <a:gd name="T5" fmla="*/ 2 h 504"/>
                        <a:gd name="T6" fmla="*/ 261 w 2736"/>
                        <a:gd name="T7" fmla="*/ 2 h 504"/>
                        <a:gd name="T8" fmla="*/ 260 w 2736"/>
                        <a:gd name="T9" fmla="*/ 8 h 504"/>
                        <a:gd name="T10" fmla="*/ 169 w 2736"/>
                        <a:gd name="T11" fmla="*/ 8 h 504"/>
                        <a:gd name="T12" fmla="*/ 63 w 2736"/>
                        <a:gd name="T13" fmla="*/ 22 h 504"/>
                        <a:gd name="T14" fmla="*/ 0 w 2736"/>
                        <a:gd name="T15" fmla="*/ 3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8 w 1769"/>
                        <a:gd name="T3" fmla="*/ 4 h 791"/>
                        <a:gd name="T4" fmla="*/ 44 w 1769"/>
                        <a:gd name="T5" fmla="*/ 16 h 791"/>
                        <a:gd name="T6" fmla="*/ 61 w 1769"/>
                        <a:gd name="T7" fmla="*/ 33 h 791"/>
                        <a:gd name="T8" fmla="*/ 66 w 1769"/>
                        <a:gd name="T9" fmla="*/ 47 h 791"/>
                        <a:gd name="T10" fmla="*/ 63 w 1769"/>
                        <a:gd name="T11" fmla="*/ 60 h 791"/>
                        <a:gd name="T12" fmla="*/ 60 w 1769"/>
                        <a:gd name="T13" fmla="*/ 48 h 791"/>
                        <a:gd name="T14" fmla="*/ 52 w 1769"/>
                        <a:gd name="T15" fmla="*/ 35 h 791"/>
                        <a:gd name="T16" fmla="*/ 42 w 1769"/>
                        <a:gd name="T17" fmla="*/ 23 h 791"/>
                        <a:gd name="T18" fmla="*/ 22 w 1769"/>
                        <a:gd name="T19" fmla="*/ 11 h 791"/>
                        <a:gd name="T20" fmla="*/ 0 w 1769"/>
                        <a:gd name="T21" fmla="*/ 6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46 h 504"/>
                        <a:gd name="T2" fmla="*/ 86 w 2736"/>
                        <a:gd name="T3" fmla="*/ 15 h 504"/>
                        <a:gd name="T4" fmla="*/ 176 w 2736"/>
                        <a:gd name="T5" fmla="*/ 2 h 504"/>
                        <a:gd name="T6" fmla="*/ 272 w 2736"/>
                        <a:gd name="T7" fmla="*/ 2 h 504"/>
                        <a:gd name="T8" fmla="*/ 270 w 2736"/>
                        <a:gd name="T9" fmla="*/ 9 h 504"/>
                        <a:gd name="T10" fmla="*/ 176 w 2736"/>
                        <a:gd name="T11" fmla="*/ 9 h 504"/>
                        <a:gd name="T12" fmla="*/ 65 w 2736"/>
                        <a:gd name="T13" fmla="*/ 27 h 504"/>
                        <a:gd name="T14" fmla="*/ 0 w 2736"/>
                        <a:gd name="T15" fmla="*/ 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9 w 1769"/>
                        <a:gd name="T3" fmla="*/ 6 h 791"/>
                        <a:gd name="T4" fmla="*/ 45 w 1769"/>
                        <a:gd name="T5" fmla="*/ 19 h 791"/>
                        <a:gd name="T6" fmla="*/ 63 w 1769"/>
                        <a:gd name="T7" fmla="*/ 40 h 791"/>
                        <a:gd name="T8" fmla="*/ 68 w 1769"/>
                        <a:gd name="T9" fmla="*/ 56 h 791"/>
                        <a:gd name="T10" fmla="*/ 66 w 1769"/>
                        <a:gd name="T11" fmla="*/ 72 h 791"/>
                        <a:gd name="T12" fmla="*/ 62 w 1769"/>
                        <a:gd name="T13" fmla="*/ 58 h 791"/>
                        <a:gd name="T14" fmla="*/ 54 w 1769"/>
                        <a:gd name="T15" fmla="*/ 42 h 791"/>
                        <a:gd name="T16" fmla="*/ 43 w 1769"/>
                        <a:gd name="T17" fmla="*/ 27 h 791"/>
                        <a:gd name="T18" fmla="*/ 22 w 1769"/>
                        <a:gd name="T19" fmla="*/ 14 h 791"/>
                        <a:gd name="T20" fmla="*/ 0 w 1769"/>
                        <a:gd name="T21" fmla="*/ 7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37 h 504"/>
                        <a:gd name="T2" fmla="*/ 69 w 2736"/>
                        <a:gd name="T3" fmla="*/ 12 h 504"/>
                        <a:gd name="T4" fmla="*/ 142 w 2736"/>
                        <a:gd name="T5" fmla="*/ 2 h 504"/>
                        <a:gd name="T6" fmla="*/ 218 w 2736"/>
                        <a:gd name="T7" fmla="*/ 2 h 504"/>
                        <a:gd name="T8" fmla="*/ 217 w 2736"/>
                        <a:gd name="T9" fmla="*/ 7 h 504"/>
                        <a:gd name="T10" fmla="*/ 141 w 2736"/>
                        <a:gd name="T11" fmla="*/ 7 h 504"/>
                        <a:gd name="T12" fmla="*/ 52 w 2736"/>
                        <a:gd name="T13" fmla="*/ 21 h 504"/>
                        <a:gd name="T14" fmla="*/ 0 w 2736"/>
                        <a:gd name="T15" fmla="*/ 3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6 w 1769"/>
                        <a:gd name="T3" fmla="*/ 4 h 791"/>
                        <a:gd name="T4" fmla="*/ 37 w 1769"/>
                        <a:gd name="T5" fmla="*/ 15 h 791"/>
                        <a:gd name="T6" fmla="*/ 51 w 1769"/>
                        <a:gd name="T7" fmla="*/ 31 h 791"/>
                        <a:gd name="T8" fmla="*/ 55 w 1769"/>
                        <a:gd name="T9" fmla="*/ 44 h 791"/>
                        <a:gd name="T10" fmla="*/ 53 w 1769"/>
                        <a:gd name="T11" fmla="*/ 58 h 791"/>
                        <a:gd name="T12" fmla="*/ 50 w 1769"/>
                        <a:gd name="T13" fmla="*/ 46 h 791"/>
                        <a:gd name="T14" fmla="*/ 44 w 1769"/>
                        <a:gd name="T15" fmla="*/ 33 h 791"/>
                        <a:gd name="T16" fmla="*/ 35 w 1769"/>
                        <a:gd name="T17" fmla="*/ 22 h 791"/>
                        <a:gd name="T18" fmla="*/ 19 w 1769"/>
                        <a:gd name="T19" fmla="*/ 11 h 791"/>
                        <a:gd name="T20" fmla="*/ 0 w 1769"/>
                        <a:gd name="T21" fmla="*/ 5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14 h 504"/>
                        <a:gd name="T2" fmla="*/ 59 w 2736"/>
                        <a:gd name="T3" fmla="*/ 5 h 504"/>
                        <a:gd name="T4" fmla="*/ 122 w 2736"/>
                        <a:gd name="T5" fmla="*/ 0 h 504"/>
                        <a:gd name="T6" fmla="*/ 188 w 2736"/>
                        <a:gd name="T7" fmla="*/ 0 h 504"/>
                        <a:gd name="T8" fmla="*/ 187 w 2736"/>
                        <a:gd name="T9" fmla="*/ 3 h 504"/>
                        <a:gd name="T10" fmla="*/ 121 w 2736"/>
                        <a:gd name="T11" fmla="*/ 3 h 504"/>
                        <a:gd name="T12" fmla="*/ 45 w 2736"/>
                        <a:gd name="T13" fmla="*/ 8 h 504"/>
                        <a:gd name="T14" fmla="*/ 0 w 2736"/>
                        <a:gd name="T15" fmla="*/ 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3 w 1769"/>
                        <a:gd name="T3" fmla="*/ 1 h 791"/>
                        <a:gd name="T4" fmla="*/ 32 w 1769"/>
                        <a:gd name="T5" fmla="*/ 5 h 791"/>
                        <a:gd name="T6" fmla="*/ 44 w 1769"/>
                        <a:gd name="T7" fmla="*/ 12 h 791"/>
                        <a:gd name="T8" fmla="*/ 48 w 1769"/>
                        <a:gd name="T9" fmla="*/ 17 h 791"/>
                        <a:gd name="T10" fmla="*/ 46 w 1769"/>
                        <a:gd name="T11" fmla="*/ 21 h 791"/>
                        <a:gd name="T12" fmla="*/ 43 w 1769"/>
                        <a:gd name="T13" fmla="*/ 18 h 791"/>
                        <a:gd name="T14" fmla="*/ 37 w 1769"/>
                        <a:gd name="T15" fmla="*/ 13 h 791"/>
                        <a:gd name="T16" fmla="*/ 30 w 1769"/>
                        <a:gd name="T17" fmla="*/ 8 h 791"/>
                        <a:gd name="T18" fmla="*/ 16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14 h 504"/>
                        <a:gd name="T2" fmla="*/ 39 w 2736"/>
                        <a:gd name="T3" fmla="*/ 5 h 504"/>
                        <a:gd name="T4" fmla="*/ 80 w 2736"/>
                        <a:gd name="T5" fmla="*/ 0 h 504"/>
                        <a:gd name="T6" fmla="*/ 123 w 2736"/>
                        <a:gd name="T7" fmla="*/ 0 h 504"/>
                        <a:gd name="T8" fmla="*/ 122 w 2736"/>
                        <a:gd name="T9" fmla="*/ 3 h 504"/>
                        <a:gd name="T10" fmla="*/ 79 w 2736"/>
                        <a:gd name="T11" fmla="*/ 3 h 504"/>
                        <a:gd name="T12" fmla="*/ 30 w 2736"/>
                        <a:gd name="T13" fmla="*/ 8 h 504"/>
                        <a:gd name="T14" fmla="*/ 0 w 2736"/>
                        <a:gd name="T15" fmla="*/ 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8 w 1769"/>
                        <a:gd name="T3" fmla="*/ 1 h 791"/>
                        <a:gd name="T4" fmla="*/ 21 w 1769"/>
                        <a:gd name="T5" fmla="*/ 5 h 791"/>
                        <a:gd name="T6" fmla="*/ 29 w 1769"/>
                        <a:gd name="T7" fmla="*/ 12 h 791"/>
                        <a:gd name="T8" fmla="*/ 31 w 1769"/>
                        <a:gd name="T9" fmla="*/ 17 h 791"/>
                        <a:gd name="T10" fmla="*/ 30 w 1769"/>
                        <a:gd name="T11" fmla="*/ 21 h 791"/>
                        <a:gd name="T12" fmla="*/ 28 w 1769"/>
                        <a:gd name="T13" fmla="*/ 18 h 791"/>
                        <a:gd name="T14" fmla="*/ 25 w 1769"/>
                        <a:gd name="T15" fmla="*/ 13 h 791"/>
                        <a:gd name="T16" fmla="*/ 20 w 1769"/>
                        <a:gd name="T17" fmla="*/ 8 h 791"/>
                        <a:gd name="T18" fmla="*/ 10 w 1769"/>
                        <a:gd name="T19" fmla="*/ 4 h 791"/>
                        <a:gd name="T20" fmla="*/ 0 w 1769"/>
                        <a:gd name="T21" fmla="*/ 2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4 h 504"/>
                        <a:gd name="T2" fmla="*/ 35 w 2736"/>
                        <a:gd name="T3" fmla="*/ 1 h 504"/>
                        <a:gd name="T4" fmla="*/ 71 w 2736"/>
                        <a:gd name="T5" fmla="*/ 0 h 504"/>
                        <a:gd name="T6" fmla="*/ 110 w 2736"/>
                        <a:gd name="T7" fmla="*/ 0 h 504"/>
                        <a:gd name="T8" fmla="*/ 109 w 2736"/>
                        <a:gd name="T9" fmla="*/ 1 h 504"/>
                        <a:gd name="T10" fmla="*/ 70 w 2736"/>
                        <a:gd name="T11" fmla="*/ 1 h 504"/>
                        <a:gd name="T12" fmla="*/ 26 w 2736"/>
                        <a:gd name="T13" fmla="*/ 2 h 504"/>
                        <a:gd name="T14" fmla="*/ 0 w 2736"/>
                        <a:gd name="T15" fmla="*/ 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7 w 1769"/>
                        <a:gd name="T3" fmla="*/ 0 h 791"/>
                        <a:gd name="T4" fmla="*/ 18 w 1769"/>
                        <a:gd name="T5" fmla="*/ 1 h 791"/>
                        <a:gd name="T6" fmla="*/ 25 w 1769"/>
                        <a:gd name="T7" fmla="*/ 3 h 791"/>
                        <a:gd name="T8" fmla="*/ 27 w 1769"/>
                        <a:gd name="T9" fmla="*/ 4 h 791"/>
                        <a:gd name="T10" fmla="*/ 27 w 1769"/>
                        <a:gd name="T11" fmla="*/ 6 h 791"/>
                        <a:gd name="T12" fmla="*/ 25 w 1769"/>
                        <a:gd name="T13" fmla="*/ 4 h 791"/>
                        <a:gd name="T14" fmla="*/ 22 w 1769"/>
                        <a:gd name="T15" fmla="*/ 3 h 791"/>
                        <a:gd name="T16" fmla="*/ 17 w 1769"/>
                        <a:gd name="T17" fmla="*/ 2 h 791"/>
                        <a:gd name="T18" fmla="*/ 9 w 1769"/>
                        <a:gd name="T19" fmla="*/ 1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T0" fmla="*/ 0 w 36729"/>
                      <a:gd name="T1" fmla="*/ 0 h 21600"/>
                      <a:gd name="T2" fmla="*/ 0 w 36729"/>
                      <a:gd name="T3" fmla="*/ 0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599"/>
                        </a:cubicBezTo>
                        <a:cubicBezTo>
                          <a:pt x="10696" y="21599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599"/>
                        </a:cubicBezTo>
                        <a:cubicBezTo>
                          <a:pt x="10696" y="21599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0 w 30473"/>
                      <a:gd name="T3" fmla="*/ 0 h 22305"/>
                      <a:gd name="T4" fmla="*/ 0 w 30473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T0" fmla="*/ 0 w 34812"/>
                      <a:gd name="T1" fmla="*/ 0 h 22305"/>
                      <a:gd name="T2" fmla="*/ 0 w 34812"/>
                      <a:gd name="T3" fmla="*/ 0 h 22305"/>
                      <a:gd name="T4" fmla="*/ 0 w 34812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T0" fmla="*/ 0 w 36830"/>
                      <a:gd name="T1" fmla="*/ 0 h 22305"/>
                      <a:gd name="T2" fmla="*/ 0 w 36830"/>
                      <a:gd name="T3" fmla="*/ 0 h 22305"/>
                      <a:gd name="T4" fmla="*/ 0 w 36830"/>
                      <a:gd name="T5" fmla="*/ 0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0 h 21600"/>
                      <a:gd name="T2" fmla="*/ 0 w 31881"/>
                      <a:gd name="T3" fmla="*/ 0 h 21600"/>
                      <a:gd name="T4" fmla="*/ 0 w 31881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T0" fmla="*/ 0 w 31146"/>
                      <a:gd name="T1" fmla="*/ 0 h 21600"/>
                      <a:gd name="T2" fmla="*/ 0 w 31146"/>
                      <a:gd name="T3" fmla="*/ 0 h 21600"/>
                      <a:gd name="T4" fmla="*/ 0 w 31146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7 h 2368"/>
                      <a:gd name="T2" fmla="*/ 11 w 776"/>
                      <a:gd name="T3" fmla="*/ 2 h 2368"/>
                      <a:gd name="T4" fmla="*/ 4 w 776"/>
                      <a:gd name="T5" fmla="*/ 17 h 2368"/>
                      <a:gd name="T6" fmla="*/ 15 w 776"/>
                      <a:gd name="T7" fmla="*/ 17 h 2368"/>
                      <a:gd name="T8" fmla="*/ 9 w 776"/>
                      <a:gd name="T9" fmla="*/ 33 h 2368"/>
                      <a:gd name="T10" fmla="*/ 17 w 776"/>
                      <a:gd name="T11" fmla="*/ 39 h 2368"/>
                      <a:gd name="T12" fmla="*/ 13 w 776"/>
                      <a:gd name="T13" fmla="*/ 50 h 2368"/>
                      <a:gd name="T14" fmla="*/ 22 w 776"/>
                      <a:gd name="T15" fmla="*/ 55 h 2368"/>
                      <a:gd name="T16" fmla="*/ 17 w 776"/>
                      <a:gd name="T17" fmla="*/ 66 h 2368"/>
                      <a:gd name="T18" fmla="*/ 24 w 776"/>
                      <a:gd name="T19" fmla="*/ 71 h 2368"/>
                      <a:gd name="T20" fmla="*/ 22 w 776"/>
                      <a:gd name="T21" fmla="*/ 81 h 2368"/>
                      <a:gd name="T22" fmla="*/ 26 w 776"/>
                      <a:gd name="T23" fmla="*/ 91 h 2368"/>
                      <a:gd name="T24" fmla="*/ 26 w 776"/>
                      <a:gd name="T25" fmla="*/ 102 h 2368"/>
                      <a:gd name="T26" fmla="*/ 31 w 776"/>
                      <a:gd name="T27" fmla="*/ 118 h 2368"/>
                      <a:gd name="T28" fmla="*/ 28 w 776"/>
                      <a:gd name="T29" fmla="*/ 135 h 2368"/>
                      <a:gd name="T30" fmla="*/ 33 w 776"/>
                      <a:gd name="T31" fmla="*/ 145 h 2368"/>
                      <a:gd name="T32" fmla="*/ 31 w 776"/>
                      <a:gd name="T33" fmla="*/ 161 h 2368"/>
                      <a:gd name="T34" fmla="*/ 33 w 776"/>
                      <a:gd name="T35" fmla="*/ 177 h 2368"/>
                      <a:gd name="T36" fmla="*/ 31 w 776"/>
                      <a:gd name="T37" fmla="*/ 187 h 2368"/>
                      <a:gd name="T38" fmla="*/ 35 w 776"/>
                      <a:gd name="T39" fmla="*/ 203 h 2368"/>
                      <a:gd name="T40" fmla="*/ 33 w 776"/>
                      <a:gd name="T41" fmla="*/ 219 h 2368"/>
                      <a:gd name="T42" fmla="*/ 35 w 776"/>
                      <a:gd name="T43" fmla="*/ 240 h 2368"/>
                      <a:gd name="T44" fmla="*/ 33 w 776"/>
                      <a:gd name="T45" fmla="*/ 246 h 2368"/>
                      <a:gd name="T46" fmla="*/ 35 w 776"/>
                      <a:gd name="T47" fmla="*/ 261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0 h 2368"/>
                    <a:gd name="T2" fmla="*/ 14 w 776"/>
                    <a:gd name="T3" fmla="*/ 0 h 2368"/>
                    <a:gd name="T4" fmla="*/ 6 w 776"/>
                    <a:gd name="T5" fmla="*/ 1 h 2368"/>
                    <a:gd name="T6" fmla="*/ 20 w 776"/>
                    <a:gd name="T7" fmla="*/ 1 h 2368"/>
                    <a:gd name="T8" fmla="*/ 11 w 776"/>
                    <a:gd name="T9" fmla="*/ 2 h 2368"/>
                    <a:gd name="T10" fmla="*/ 23 w 776"/>
                    <a:gd name="T11" fmla="*/ 2 h 2368"/>
                    <a:gd name="T12" fmla="*/ 17 w 776"/>
                    <a:gd name="T13" fmla="*/ 2 h 2368"/>
                    <a:gd name="T14" fmla="*/ 28 w 776"/>
                    <a:gd name="T15" fmla="*/ 3 h 2368"/>
                    <a:gd name="T16" fmla="*/ 23 w 776"/>
                    <a:gd name="T17" fmla="*/ 3 h 2368"/>
                    <a:gd name="T18" fmla="*/ 31 w 776"/>
                    <a:gd name="T19" fmla="*/ 4 h 2368"/>
                    <a:gd name="T20" fmla="*/ 28 w 776"/>
                    <a:gd name="T21" fmla="*/ 4 h 2368"/>
                    <a:gd name="T22" fmla="*/ 35 w 776"/>
                    <a:gd name="T23" fmla="*/ 5 h 2368"/>
                    <a:gd name="T24" fmla="*/ 35 w 776"/>
                    <a:gd name="T25" fmla="*/ 5 h 2368"/>
                    <a:gd name="T26" fmla="*/ 40 w 776"/>
                    <a:gd name="T27" fmla="*/ 6 h 2368"/>
                    <a:gd name="T28" fmla="*/ 38 w 776"/>
                    <a:gd name="T29" fmla="*/ 7 h 2368"/>
                    <a:gd name="T30" fmla="*/ 43 w 776"/>
                    <a:gd name="T31" fmla="*/ 7 h 2368"/>
                    <a:gd name="T32" fmla="*/ 40 w 776"/>
                    <a:gd name="T33" fmla="*/ 8 h 2368"/>
                    <a:gd name="T34" fmla="*/ 43 w 776"/>
                    <a:gd name="T35" fmla="*/ 9 h 2368"/>
                    <a:gd name="T36" fmla="*/ 40 w 776"/>
                    <a:gd name="T37" fmla="*/ 10 h 2368"/>
                    <a:gd name="T38" fmla="*/ 46 w 776"/>
                    <a:gd name="T39" fmla="*/ 10 h 2368"/>
                    <a:gd name="T40" fmla="*/ 43 w 776"/>
                    <a:gd name="T41" fmla="*/ 11 h 2368"/>
                    <a:gd name="T42" fmla="*/ 46 w 776"/>
                    <a:gd name="T43" fmla="*/ 12 h 2368"/>
                    <a:gd name="T44" fmla="*/ 43 w 776"/>
                    <a:gd name="T45" fmla="*/ 12 h 2368"/>
                    <a:gd name="T46" fmla="*/ 46 w 776"/>
                    <a:gd name="T47" fmla="*/ 13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CC00"/>
                    </a:solidFill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 h 2368"/>
                  <a:gd name="T2" fmla="*/ 23 w 776"/>
                  <a:gd name="T3" fmla="*/ 1 h 2368"/>
                  <a:gd name="T4" fmla="*/ 9 w 776"/>
                  <a:gd name="T5" fmla="*/ 15 h 2368"/>
                  <a:gd name="T6" fmla="*/ 32 w 776"/>
                  <a:gd name="T7" fmla="*/ 15 h 2368"/>
                  <a:gd name="T8" fmla="*/ 18 w 776"/>
                  <a:gd name="T9" fmla="*/ 29 h 2368"/>
                  <a:gd name="T10" fmla="*/ 37 w 776"/>
                  <a:gd name="T11" fmla="*/ 34 h 2368"/>
                  <a:gd name="T12" fmla="*/ 28 w 776"/>
                  <a:gd name="T13" fmla="*/ 42 h 2368"/>
                  <a:gd name="T14" fmla="*/ 46 w 776"/>
                  <a:gd name="T15" fmla="*/ 47 h 2368"/>
                  <a:gd name="T16" fmla="*/ 37 w 776"/>
                  <a:gd name="T17" fmla="*/ 56 h 2368"/>
                  <a:gd name="T18" fmla="*/ 51 w 776"/>
                  <a:gd name="T19" fmla="*/ 61 h 2368"/>
                  <a:gd name="T20" fmla="*/ 46 w 776"/>
                  <a:gd name="T21" fmla="*/ 70 h 2368"/>
                  <a:gd name="T22" fmla="*/ 55 w 776"/>
                  <a:gd name="T23" fmla="*/ 79 h 2368"/>
                  <a:gd name="T24" fmla="*/ 55 w 776"/>
                  <a:gd name="T25" fmla="*/ 88 h 2368"/>
                  <a:gd name="T26" fmla="*/ 64 w 776"/>
                  <a:gd name="T27" fmla="*/ 102 h 2368"/>
                  <a:gd name="T28" fmla="*/ 60 w 776"/>
                  <a:gd name="T29" fmla="*/ 116 h 2368"/>
                  <a:gd name="T30" fmla="*/ 69 w 776"/>
                  <a:gd name="T31" fmla="*/ 125 h 2368"/>
                  <a:gd name="T32" fmla="*/ 64 w 776"/>
                  <a:gd name="T33" fmla="*/ 139 h 2368"/>
                  <a:gd name="T34" fmla="*/ 69 w 776"/>
                  <a:gd name="T35" fmla="*/ 152 h 2368"/>
                  <a:gd name="T36" fmla="*/ 64 w 776"/>
                  <a:gd name="T37" fmla="*/ 161 h 2368"/>
                  <a:gd name="T38" fmla="*/ 74 w 776"/>
                  <a:gd name="T39" fmla="*/ 175 h 2368"/>
                  <a:gd name="T40" fmla="*/ 69 w 776"/>
                  <a:gd name="T41" fmla="*/ 189 h 2368"/>
                  <a:gd name="T42" fmla="*/ 74 w 776"/>
                  <a:gd name="T43" fmla="*/ 207 h 2368"/>
                  <a:gd name="T44" fmla="*/ 69 w 776"/>
                  <a:gd name="T45" fmla="*/ 212 h 2368"/>
                  <a:gd name="T46" fmla="*/ 74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6 h 2368"/>
                  <a:gd name="T2" fmla="*/ 23 w 776"/>
                  <a:gd name="T3" fmla="*/ 1 h 2368"/>
                  <a:gd name="T4" fmla="*/ 9 w 776"/>
                  <a:gd name="T5" fmla="*/ 15 h 2368"/>
                  <a:gd name="T6" fmla="*/ 32 w 776"/>
                  <a:gd name="T7" fmla="*/ 15 h 2368"/>
                  <a:gd name="T8" fmla="*/ 18 w 776"/>
                  <a:gd name="T9" fmla="*/ 29 h 2368"/>
                  <a:gd name="T10" fmla="*/ 37 w 776"/>
                  <a:gd name="T11" fmla="*/ 34 h 2368"/>
                  <a:gd name="T12" fmla="*/ 28 w 776"/>
                  <a:gd name="T13" fmla="*/ 42 h 2368"/>
                  <a:gd name="T14" fmla="*/ 46 w 776"/>
                  <a:gd name="T15" fmla="*/ 47 h 2368"/>
                  <a:gd name="T16" fmla="*/ 37 w 776"/>
                  <a:gd name="T17" fmla="*/ 56 h 2368"/>
                  <a:gd name="T18" fmla="*/ 51 w 776"/>
                  <a:gd name="T19" fmla="*/ 61 h 2368"/>
                  <a:gd name="T20" fmla="*/ 46 w 776"/>
                  <a:gd name="T21" fmla="*/ 70 h 2368"/>
                  <a:gd name="T22" fmla="*/ 55 w 776"/>
                  <a:gd name="T23" fmla="*/ 79 h 2368"/>
                  <a:gd name="T24" fmla="*/ 55 w 776"/>
                  <a:gd name="T25" fmla="*/ 88 h 2368"/>
                  <a:gd name="T26" fmla="*/ 64 w 776"/>
                  <a:gd name="T27" fmla="*/ 102 h 2368"/>
                  <a:gd name="T28" fmla="*/ 60 w 776"/>
                  <a:gd name="T29" fmla="*/ 116 h 2368"/>
                  <a:gd name="T30" fmla="*/ 69 w 776"/>
                  <a:gd name="T31" fmla="*/ 125 h 2368"/>
                  <a:gd name="T32" fmla="*/ 64 w 776"/>
                  <a:gd name="T33" fmla="*/ 139 h 2368"/>
                  <a:gd name="T34" fmla="*/ 69 w 776"/>
                  <a:gd name="T35" fmla="*/ 152 h 2368"/>
                  <a:gd name="T36" fmla="*/ 64 w 776"/>
                  <a:gd name="T37" fmla="*/ 161 h 2368"/>
                  <a:gd name="T38" fmla="*/ 74 w 776"/>
                  <a:gd name="T39" fmla="*/ 175 h 2368"/>
                  <a:gd name="T40" fmla="*/ 69 w 776"/>
                  <a:gd name="T41" fmla="*/ 189 h 2368"/>
                  <a:gd name="T42" fmla="*/ 74 w 776"/>
                  <a:gd name="T43" fmla="*/ 207 h 2368"/>
                  <a:gd name="T44" fmla="*/ 69 w 776"/>
                  <a:gd name="T45" fmla="*/ 212 h 2368"/>
                  <a:gd name="T46" fmla="*/ 74 w 776"/>
                  <a:gd name="T47" fmla="*/ 22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0 h 2368"/>
                  <a:gd name="T2" fmla="*/ 14 w 776"/>
                  <a:gd name="T3" fmla="*/ 0 h 2368"/>
                  <a:gd name="T4" fmla="*/ 6 w 776"/>
                  <a:gd name="T5" fmla="*/ 1 h 2368"/>
                  <a:gd name="T6" fmla="*/ 20 w 776"/>
                  <a:gd name="T7" fmla="*/ 1 h 2368"/>
                  <a:gd name="T8" fmla="*/ 11 w 776"/>
                  <a:gd name="T9" fmla="*/ 2 h 2368"/>
                  <a:gd name="T10" fmla="*/ 23 w 776"/>
                  <a:gd name="T11" fmla="*/ 2 h 2368"/>
                  <a:gd name="T12" fmla="*/ 17 w 776"/>
                  <a:gd name="T13" fmla="*/ 2 h 2368"/>
                  <a:gd name="T14" fmla="*/ 28 w 776"/>
                  <a:gd name="T15" fmla="*/ 3 h 2368"/>
                  <a:gd name="T16" fmla="*/ 23 w 776"/>
                  <a:gd name="T17" fmla="*/ 3 h 2368"/>
                  <a:gd name="T18" fmla="*/ 31 w 776"/>
                  <a:gd name="T19" fmla="*/ 4 h 2368"/>
                  <a:gd name="T20" fmla="*/ 28 w 776"/>
                  <a:gd name="T21" fmla="*/ 4 h 2368"/>
                  <a:gd name="T22" fmla="*/ 35 w 776"/>
                  <a:gd name="T23" fmla="*/ 5 h 2368"/>
                  <a:gd name="T24" fmla="*/ 35 w 776"/>
                  <a:gd name="T25" fmla="*/ 5 h 2368"/>
                  <a:gd name="T26" fmla="*/ 40 w 776"/>
                  <a:gd name="T27" fmla="*/ 6 h 2368"/>
                  <a:gd name="T28" fmla="*/ 38 w 776"/>
                  <a:gd name="T29" fmla="*/ 7 h 2368"/>
                  <a:gd name="T30" fmla="*/ 43 w 776"/>
                  <a:gd name="T31" fmla="*/ 7 h 2368"/>
                  <a:gd name="T32" fmla="*/ 40 w 776"/>
                  <a:gd name="T33" fmla="*/ 8 h 2368"/>
                  <a:gd name="T34" fmla="*/ 43 w 776"/>
                  <a:gd name="T35" fmla="*/ 9 h 2368"/>
                  <a:gd name="T36" fmla="*/ 40 w 776"/>
                  <a:gd name="T37" fmla="*/ 10 h 2368"/>
                  <a:gd name="T38" fmla="*/ 46 w 776"/>
                  <a:gd name="T39" fmla="*/ 10 h 2368"/>
                  <a:gd name="T40" fmla="*/ 43 w 776"/>
                  <a:gd name="T41" fmla="*/ 11 h 2368"/>
                  <a:gd name="T42" fmla="*/ 46 w 776"/>
                  <a:gd name="T43" fmla="*/ 12 h 2368"/>
                  <a:gd name="T44" fmla="*/ 43 w 776"/>
                  <a:gd name="T45" fmla="*/ 12 h 2368"/>
                  <a:gd name="T46" fmla="*/ 46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7 h 2368"/>
                  <a:gd name="T2" fmla="*/ 1285 w 776"/>
                  <a:gd name="T3" fmla="*/ 2 h 2368"/>
                  <a:gd name="T4" fmla="*/ 510 w 776"/>
                  <a:gd name="T5" fmla="*/ 17 h 2368"/>
                  <a:gd name="T6" fmla="*/ 1797 w 776"/>
                  <a:gd name="T7" fmla="*/ 17 h 2368"/>
                  <a:gd name="T8" fmla="*/ 1025 w 776"/>
                  <a:gd name="T9" fmla="*/ 33 h 2368"/>
                  <a:gd name="T10" fmla="*/ 2053 w 776"/>
                  <a:gd name="T11" fmla="*/ 39 h 2368"/>
                  <a:gd name="T12" fmla="*/ 1538 w 776"/>
                  <a:gd name="T13" fmla="*/ 50 h 2368"/>
                  <a:gd name="T14" fmla="*/ 2564 w 776"/>
                  <a:gd name="T15" fmla="*/ 55 h 2368"/>
                  <a:gd name="T16" fmla="*/ 2053 w 776"/>
                  <a:gd name="T17" fmla="*/ 66 h 2368"/>
                  <a:gd name="T18" fmla="*/ 2822 w 776"/>
                  <a:gd name="T19" fmla="*/ 71 h 2368"/>
                  <a:gd name="T20" fmla="*/ 2564 w 776"/>
                  <a:gd name="T21" fmla="*/ 81 h 2368"/>
                  <a:gd name="T22" fmla="*/ 3077 w 776"/>
                  <a:gd name="T23" fmla="*/ 91 h 2368"/>
                  <a:gd name="T24" fmla="*/ 3077 w 776"/>
                  <a:gd name="T25" fmla="*/ 102 h 2368"/>
                  <a:gd name="T26" fmla="*/ 3591 w 776"/>
                  <a:gd name="T27" fmla="*/ 118 h 2368"/>
                  <a:gd name="T28" fmla="*/ 3332 w 776"/>
                  <a:gd name="T29" fmla="*/ 135 h 2368"/>
                  <a:gd name="T30" fmla="*/ 3849 w 776"/>
                  <a:gd name="T31" fmla="*/ 145 h 2368"/>
                  <a:gd name="T32" fmla="*/ 3591 w 776"/>
                  <a:gd name="T33" fmla="*/ 161 h 2368"/>
                  <a:gd name="T34" fmla="*/ 3849 w 776"/>
                  <a:gd name="T35" fmla="*/ 177 h 2368"/>
                  <a:gd name="T36" fmla="*/ 3591 w 776"/>
                  <a:gd name="T37" fmla="*/ 187 h 2368"/>
                  <a:gd name="T38" fmla="*/ 4105 w 776"/>
                  <a:gd name="T39" fmla="*/ 203 h 2368"/>
                  <a:gd name="T40" fmla="*/ 3849 w 776"/>
                  <a:gd name="T41" fmla="*/ 219 h 2368"/>
                  <a:gd name="T42" fmla="*/ 4105 w 776"/>
                  <a:gd name="T43" fmla="*/ 240 h 2368"/>
                  <a:gd name="T44" fmla="*/ 3849 w 776"/>
                  <a:gd name="T45" fmla="*/ 246 h 2368"/>
                  <a:gd name="T46" fmla="*/ 4105 w 776"/>
                  <a:gd name="T47" fmla="*/ 26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7 h 2368"/>
                  <a:gd name="T2" fmla="*/ 139 w 776"/>
                  <a:gd name="T3" fmla="*/ 2 h 2368"/>
                  <a:gd name="T4" fmla="*/ 56 w 776"/>
                  <a:gd name="T5" fmla="*/ 17 h 2368"/>
                  <a:gd name="T6" fmla="*/ 195 w 776"/>
                  <a:gd name="T7" fmla="*/ 17 h 2368"/>
                  <a:gd name="T8" fmla="*/ 111 w 776"/>
                  <a:gd name="T9" fmla="*/ 33 h 2368"/>
                  <a:gd name="T10" fmla="*/ 222 w 776"/>
                  <a:gd name="T11" fmla="*/ 39 h 2368"/>
                  <a:gd name="T12" fmla="*/ 167 w 776"/>
                  <a:gd name="T13" fmla="*/ 50 h 2368"/>
                  <a:gd name="T14" fmla="*/ 279 w 776"/>
                  <a:gd name="T15" fmla="*/ 55 h 2368"/>
                  <a:gd name="T16" fmla="*/ 222 w 776"/>
                  <a:gd name="T17" fmla="*/ 66 h 2368"/>
                  <a:gd name="T18" fmla="*/ 307 w 776"/>
                  <a:gd name="T19" fmla="*/ 71 h 2368"/>
                  <a:gd name="T20" fmla="*/ 279 w 776"/>
                  <a:gd name="T21" fmla="*/ 81 h 2368"/>
                  <a:gd name="T22" fmla="*/ 335 w 776"/>
                  <a:gd name="T23" fmla="*/ 91 h 2368"/>
                  <a:gd name="T24" fmla="*/ 335 w 776"/>
                  <a:gd name="T25" fmla="*/ 102 h 2368"/>
                  <a:gd name="T26" fmla="*/ 390 w 776"/>
                  <a:gd name="T27" fmla="*/ 118 h 2368"/>
                  <a:gd name="T28" fmla="*/ 362 w 776"/>
                  <a:gd name="T29" fmla="*/ 135 h 2368"/>
                  <a:gd name="T30" fmla="*/ 417 w 776"/>
                  <a:gd name="T31" fmla="*/ 145 h 2368"/>
                  <a:gd name="T32" fmla="*/ 390 w 776"/>
                  <a:gd name="T33" fmla="*/ 161 h 2368"/>
                  <a:gd name="T34" fmla="*/ 417 w 776"/>
                  <a:gd name="T35" fmla="*/ 177 h 2368"/>
                  <a:gd name="T36" fmla="*/ 390 w 776"/>
                  <a:gd name="T37" fmla="*/ 187 h 2368"/>
                  <a:gd name="T38" fmla="*/ 446 w 776"/>
                  <a:gd name="T39" fmla="*/ 203 h 2368"/>
                  <a:gd name="T40" fmla="*/ 417 w 776"/>
                  <a:gd name="T41" fmla="*/ 219 h 2368"/>
                  <a:gd name="T42" fmla="*/ 446 w 776"/>
                  <a:gd name="T43" fmla="*/ 240 h 2368"/>
                  <a:gd name="T44" fmla="*/ 417 w 776"/>
                  <a:gd name="T45" fmla="*/ 246 h 2368"/>
                  <a:gd name="T46" fmla="*/ 446 w 776"/>
                  <a:gd name="T47" fmla="*/ 26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9 h 2368"/>
                  <a:gd name="T2" fmla="*/ 882 w 776"/>
                  <a:gd name="T3" fmla="*/ 2 h 2368"/>
                  <a:gd name="T4" fmla="*/ 354 w 776"/>
                  <a:gd name="T5" fmla="*/ 22 h 2368"/>
                  <a:gd name="T6" fmla="*/ 1235 w 776"/>
                  <a:gd name="T7" fmla="*/ 22 h 2368"/>
                  <a:gd name="T8" fmla="*/ 706 w 776"/>
                  <a:gd name="T9" fmla="*/ 43 h 2368"/>
                  <a:gd name="T10" fmla="*/ 1411 w 776"/>
                  <a:gd name="T11" fmla="*/ 50 h 2368"/>
                  <a:gd name="T12" fmla="*/ 1059 w 776"/>
                  <a:gd name="T13" fmla="*/ 64 h 2368"/>
                  <a:gd name="T14" fmla="*/ 1766 w 776"/>
                  <a:gd name="T15" fmla="*/ 70 h 2368"/>
                  <a:gd name="T16" fmla="*/ 1411 w 776"/>
                  <a:gd name="T17" fmla="*/ 84 h 2368"/>
                  <a:gd name="T18" fmla="*/ 1944 w 776"/>
                  <a:gd name="T19" fmla="*/ 91 h 2368"/>
                  <a:gd name="T20" fmla="*/ 1766 w 776"/>
                  <a:gd name="T21" fmla="*/ 104 h 2368"/>
                  <a:gd name="T22" fmla="*/ 2117 w 776"/>
                  <a:gd name="T23" fmla="*/ 118 h 2368"/>
                  <a:gd name="T24" fmla="*/ 2117 w 776"/>
                  <a:gd name="T25" fmla="*/ 131 h 2368"/>
                  <a:gd name="T26" fmla="*/ 2473 w 776"/>
                  <a:gd name="T27" fmla="*/ 151 h 2368"/>
                  <a:gd name="T28" fmla="*/ 2297 w 776"/>
                  <a:gd name="T29" fmla="*/ 172 h 2368"/>
                  <a:gd name="T30" fmla="*/ 2649 w 776"/>
                  <a:gd name="T31" fmla="*/ 185 h 2368"/>
                  <a:gd name="T32" fmla="*/ 2473 w 776"/>
                  <a:gd name="T33" fmla="*/ 206 h 2368"/>
                  <a:gd name="T34" fmla="*/ 2649 w 776"/>
                  <a:gd name="T35" fmla="*/ 226 h 2368"/>
                  <a:gd name="T36" fmla="*/ 2473 w 776"/>
                  <a:gd name="T37" fmla="*/ 239 h 2368"/>
                  <a:gd name="T38" fmla="*/ 2828 w 776"/>
                  <a:gd name="T39" fmla="*/ 260 h 2368"/>
                  <a:gd name="T40" fmla="*/ 2649 w 776"/>
                  <a:gd name="T41" fmla="*/ 280 h 2368"/>
                  <a:gd name="T42" fmla="*/ 2828 w 776"/>
                  <a:gd name="T43" fmla="*/ 308 h 2368"/>
                  <a:gd name="T44" fmla="*/ 2649 w 776"/>
                  <a:gd name="T45" fmla="*/ 314 h 2368"/>
                  <a:gd name="T46" fmla="*/ 2828 w 776"/>
                  <a:gd name="T47" fmla="*/ 33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1 h 2368"/>
                  <a:gd name="T2" fmla="*/ 6864 w 776"/>
                  <a:gd name="T3" fmla="*/ 0 h 2368"/>
                  <a:gd name="T4" fmla="*/ 2754 w 776"/>
                  <a:gd name="T5" fmla="*/ 3 h 2368"/>
                  <a:gd name="T6" fmla="*/ 9621 w 776"/>
                  <a:gd name="T7" fmla="*/ 3 h 2368"/>
                  <a:gd name="T8" fmla="*/ 5511 w 776"/>
                  <a:gd name="T9" fmla="*/ 6 h 2368"/>
                  <a:gd name="T10" fmla="*/ 10998 w 776"/>
                  <a:gd name="T11" fmla="*/ 6 h 2368"/>
                  <a:gd name="T12" fmla="*/ 8243 w 776"/>
                  <a:gd name="T13" fmla="*/ 8 h 2368"/>
                  <a:gd name="T14" fmla="*/ 13754 w 776"/>
                  <a:gd name="T15" fmla="*/ 9 h 2368"/>
                  <a:gd name="T16" fmla="*/ 10998 w 776"/>
                  <a:gd name="T17" fmla="*/ 11 h 2368"/>
                  <a:gd name="T18" fmla="*/ 15127 w 776"/>
                  <a:gd name="T19" fmla="*/ 12 h 2368"/>
                  <a:gd name="T20" fmla="*/ 13754 w 776"/>
                  <a:gd name="T21" fmla="*/ 14 h 2368"/>
                  <a:gd name="T22" fmla="*/ 16504 w 776"/>
                  <a:gd name="T23" fmla="*/ 15 h 2368"/>
                  <a:gd name="T24" fmla="*/ 16504 w 776"/>
                  <a:gd name="T25" fmla="*/ 17 h 2368"/>
                  <a:gd name="T26" fmla="*/ 19253 w 776"/>
                  <a:gd name="T27" fmla="*/ 20 h 2368"/>
                  <a:gd name="T28" fmla="*/ 17881 w 776"/>
                  <a:gd name="T29" fmla="*/ 23 h 2368"/>
                  <a:gd name="T30" fmla="*/ 20614 w 776"/>
                  <a:gd name="T31" fmla="*/ 24 h 2368"/>
                  <a:gd name="T32" fmla="*/ 19253 w 776"/>
                  <a:gd name="T33" fmla="*/ 27 h 2368"/>
                  <a:gd name="T34" fmla="*/ 20614 w 776"/>
                  <a:gd name="T35" fmla="*/ 30 h 2368"/>
                  <a:gd name="T36" fmla="*/ 19253 w 776"/>
                  <a:gd name="T37" fmla="*/ 32 h 2368"/>
                  <a:gd name="T38" fmla="*/ 21991 w 776"/>
                  <a:gd name="T39" fmla="*/ 34 h 2368"/>
                  <a:gd name="T40" fmla="*/ 20614 w 776"/>
                  <a:gd name="T41" fmla="*/ 37 h 2368"/>
                  <a:gd name="T42" fmla="*/ 21991 w 776"/>
                  <a:gd name="T43" fmla="*/ 41 h 2368"/>
                  <a:gd name="T44" fmla="*/ 20614 w 776"/>
                  <a:gd name="T45" fmla="*/ 41 h 2368"/>
                  <a:gd name="T46" fmla="*/ 21991 w 776"/>
                  <a:gd name="T47" fmla="*/ 4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5 h 2368"/>
                  <a:gd name="T2" fmla="*/ 109 w 776"/>
                  <a:gd name="T3" fmla="*/ 1 h 2368"/>
                  <a:gd name="T4" fmla="*/ 44 w 776"/>
                  <a:gd name="T5" fmla="*/ 13 h 2368"/>
                  <a:gd name="T6" fmla="*/ 153 w 776"/>
                  <a:gd name="T7" fmla="*/ 13 h 2368"/>
                  <a:gd name="T8" fmla="*/ 88 w 776"/>
                  <a:gd name="T9" fmla="*/ 25 h 2368"/>
                  <a:gd name="T10" fmla="*/ 174 w 776"/>
                  <a:gd name="T11" fmla="*/ 28 h 2368"/>
                  <a:gd name="T12" fmla="*/ 131 w 776"/>
                  <a:gd name="T13" fmla="*/ 36 h 2368"/>
                  <a:gd name="T14" fmla="*/ 218 w 776"/>
                  <a:gd name="T15" fmla="*/ 41 h 2368"/>
                  <a:gd name="T16" fmla="*/ 174 w 776"/>
                  <a:gd name="T17" fmla="*/ 48 h 2368"/>
                  <a:gd name="T18" fmla="*/ 240 w 776"/>
                  <a:gd name="T19" fmla="*/ 52 h 2368"/>
                  <a:gd name="T20" fmla="*/ 218 w 776"/>
                  <a:gd name="T21" fmla="*/ 60 h 2368"/>
                  <a:gd name="T22" fmla="*/ 262 w 776"/>
                  <a:gd name="T23" fmla="*/ 68 h 2368"/>
                  <a:gd name="T24" fmla="*/ 262 w 776"/>
                  <a:gd name="T25" fmla="*/ 76 h 2368"/>
                  <a:gd name="T26" fmla="*/ 306 w 776"/>
                  <a:gd name="T27" fmla="*/ 87 h 2368"/>
                  <a:gd name="T28" fmla="*/ 284 w 776"/>
                  <a:gd name="T29" fmla="*/ 99 h 2368"/>
                  <a:gd name="T30" fmla="*/ 328 w 776"/>
                  <a:gd name="T31" fmla="*/ 107 h 2368"/>
                  <a:gd name="T32" fmla="*/ 306 w 776"/>
                  <a:gd name="T33" fmla="*/ 119 h 2368"/>
                  <a:gd name="T34" fmla="*/ 328 w 776"/>
                  <a:gd name="T35" fmla="*/ 130 h 2368"/>
                  <a:gd name="T36" fmla="*/ 306 w 776"/>
                  <a:gd name="T37" fmla="*/ 138 h 2368"/>
                  <a:gd name="T38" fmla="*/ 349 w 776"/>
                  <a:gd name="T39" fmla="*/ 150 h 2368"/>
                  <a:gd name="T40" fmla="*/ 328 w 776"/>
                  <a:gd name="T41" fmla="*/ 161 h 2368"/>
                  <a:gd name="T42" fmla="*/ 349 w 776"/>
                  <a:gd name="T43" fmla="*/ 177 h 2368"/>
                  <a:gd name="T44" fmla="*/ 328 w 776"/>
                  <a:gd name="T45" fmla="*/ 181 h 2368"/>
                  <a:gd name="T46" fmla="*/ 349 w 776"/>
                  <a:gd name="T47" fmla="*/ 19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0 h 2368"/>
                  <a:gd name="T2" fmla="*/ 14 w 776"/>
                  <a:gd name="T3" fmla="*/ 0 h 2368"/>
                  <a:gd name="T4" fmla="*/ 6 w 776"/>
                  <a:gd name="T5" fmla="*/ 1 h 2368"/>
                  <a:gd name="T6" fmla="*/ 20 w 776"/>
                  <a:gd name="T7" fmla="*/ 1 h 2368"/>
                  <a:gd name="T8" fmla="*/ 11 w 776"/>
                  <a:gd name="T9" fmla="*/ 2 h 2368"/>
                  <a:gd name="T10" fmla="*/ 23 w 776"/>
                  <a:gd name="T11" fmla="*/ 2 h 2368"/>
                  <a:gd name="T12" fmla="*/ 17 w 776"/>
                  <a:gd name="T13" fmla="*/ 2 h 2368"/>
                  <a:gd name="T14" fmla="*/ 28 w 776"/>
                  <a:gd name="T15" fmla="*/ 3 h 2368"/>
                  <a:gd name="T16" fmla="*/ 23 w 776"/>
                  <a:gd name="T17" fmla="*/ 3 h 2368"/>
                  <a:gd name="T18" fmla="*/ 31 w 776"/>
                  <a:gd name="T19" fmla="*/ 4 h 2368"/>
                  <a:gd name="T20" fmla="*/ 28 w 776"/>
                  <a:gd name="T21" fmla="*/ 4 h 2368"/>
                  <a:gd name="T22" fmla="*/ 35 w 776"/>
                  <a:gd name="T23" fmla="*/ 5 h 2368"/>
                  <a:gd name="T24" fmla="*/ 35 w 776"/>
                  <a:gd name="T25" fmla="*/ 5 h 2368"/>
                  <a:gd name="T26" fmla="*/ 40 w 776"/>
                  <a:gd name="T27" fmla="*/ 6 h 2368"/>
                  <a:gd name="T28" fmla="*/ 38 w 776"/>
                  <a:gd name="T29" fmla="*/ 7 h 2368"/>
                  <a:gd name="T30" fmla="*/ 43 w 776"/>
                  <a:gd name="T31" fmla="*/ 7 h 2368"/>
                  <a:gd name="T32" fmla="*/ 40 w 776"/>
                  <a:gd name="T33" fmla="*/ 8 h 2368"/>
                  <a:gd name="T34" fmla="*/ 43 w 776"/>
                  <a:gd name="T35" fmla="*/ 9 h 2368"/>
                  <a:gd name="T36" fmla="*/ 40 w 776"/>
                  <a:gd name="T37" fmla="*/ 10 h 2368"/>
                  <a:gd name="T38" fmla="*/ 46 w 776"/>
                  <a:gd name="T39" fmla="*/ 10 h 2368"/>
                  <a:gd name="T40" fmla="*/ 43 w 776"/>
                  <a:gd name="T41" fmla="*/ 11 h 2368"/>
                  <a:gd name="T42" fmla="*/ 46 w 776"/>
                  <a:gd name="T43" fmla="*/ 12 h 2368"/>
                  <a:gd name="T44" fmla="*/ 43 w 776"/>
                  <a:gd name="T45" fmla="*/ 12 h 2368"/>
                  <a:gd name="T46" fmla="*/ 46 w 776"/>
                  <a:gd name="T47" fmla="*/ 1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832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32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37EE1-A4E2-40AC-84CD-A804D24B2CB5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50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30262-0A0F-4CCF-B426-AC30B7751B02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42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E6A0C-72AF-4B3A-BD39-0B72A2259331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34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1625"/>
            <a:ext cx="7772400" cy="579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D35C7-5B26-4393-AA5D-91827F3A893E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37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8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CCD64-3BFE-4CF7-A86D-5346C42E6F6B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13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EFF56-77B0-489F-B528-312D4FA9A5A1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033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5C741-B462-4C23-914E-A78DC25180B8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F1560-85BE-4E10-A331-6863907DE6A7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213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05B01-AB16-4EB2-B99B-227737DDB1A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2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D599A-4870-4852-B9C4-297026606A5A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8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B6B52-1865-4D02-B732-51BE914220F9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8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B8B0F-041E-455A-B1DD-B5AFEFB26A98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5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05C8C-8A61-423D-8231-C0F26C2569D5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45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7340A-AE0A-40B9-BD61-4A292DD2715B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3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681E3-410A-4BFD-8DCA-8DDFC6AA69AE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2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9898C-DBEA-4F5A-AC43-CC251751359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7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3D688-A8AA-4A5A-9B4D-34D66B4FF17C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02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1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1" y="1"/>
                <a:ext cx="769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mtClean="0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altLang="en-US" smtClean="0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altLang="en-US" smtClean="0">
                    <a:solidFill>
                      <a:srgbClr val="FFCC00"/>
                    </a:solidFill>
                  </a:endParaRPr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9 h 504"/>
                      <a:gd name="T10" fmla="*/ 176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2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1 w 2736"/>
                      <a:gd name="T3" fmla="*/ 26 h 504"/>
                      <a:gd name="T4" fmla="*/ 227 w 2736"/>
                      <a:gd name="T5" fmla="*/ 4 h 504"/>
                      <a:gd name="T6" fmla="*/ 351 w 2736"/>
                      <a:gd name="T7" fmla="*/ 4 h 504"/>
                      <a:gd name="T8" fmla="*/ 348 w 2736"/>
                      <a:gd name="T9" fmla="*/ 16 h 504"/>
                      <a:gd name="T10" fmla="*/ 226 w 2736"/>
                      <a:gd name="T11" fmla="*/ 16 h 504"/>
                      <a:gd name="T12" fmla="*/ 84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5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9 w 1769"/>
                      <a:gd name="T9" fmla="*/ 94 h 791"/>
                      <a:gd name="T10" fmla="*/ 85 w 1769"/>
                      <a:gd name="T11" fmla="*/ 122 h 791"/>
                      <a:gd name="T12" fmla="*/ 80 w 1769"/>
                      <a:gd name="T13" fmla="*/ 99 h 791"/>
                      <a:gd name="T14" fmla="*/ 70 w 1769"/>
                      <a:gd name="T15" fmla="*/ 71 h 791"/>
                      <a:gd name="T16" fmla="*/ 56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4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4 h 791"/>
                      <a:gd name="T4" fmla="*/ 47 w 1769"/>
                      <a:gd name="T5" fmla="*/ 16 h 791"/>
                      <a:gd name="T6" fmla="*/ 65 w 1769"/>
                      <a:gd name="T7" fmla="*/ 34 h 791"/>
                      <a:gd name="T8" fmla="*/ 71 w 1769"/>
                      <a:gd name="T9" fmla="*/ 48 h 791"/>
                      <a:gd name="T10" fmla="*/ 68 w 1769"/>
                      <a:gd name="T11" fmla="*/ 63 h 791"/>
                      <a:gd name="T12" fmla="*/ 64 w 1769"/>
                      <a:gd name="T13" fmla="*/ 50 h 791"/>
                      <a:gd name="T14" fmla="*/ 56 w 1769"/>
                      <a:gd name="T15" fmla="*/ 36 h 791"/>
                      <a:gd name="T16" fmla="*/ 45 w 1769"/>
                      <a:gd name="T17" fmla="*/ 23 h 791"/>
                      <a:gd name="T18" fmla="*/ 24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65 h 504"/>
                      <a:gd name="T2" fmla="*/ 75 w 2736"/>
                      <a:gd name="T3" fmla="*/ 22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8 h 504"/>
                      <a:gd name="T14" fmla="*/ 0 w 2736"/>
                      <a:gd name="T15" fmla="*/ 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6 h 791"/>
                      <a:gd name="T6" fmla="*/ 55 w 1769"/>
                      <a:gd name="T7" fmla="*/ 56 h 791"/>
                      <a:gd name="T8" fmla="*/ 60 w 1769"/>
                      <a:gd name="T9" fmla="*/ 79 h 791"/>
                      <a:gd name="T10" fmla="*/ 58 w 1769"/>
                      <a:gd name="T11" fmla="*/ 102 h 791"/>
                      <a:gd name="T12" fmla="*/ 54 w 1769"/>
                      <a:gd name="T13" fmla="*/ 82 h 791"/>
                      <a:gd name="T14" fmla="*/ 47 w 1769"/>
                      <a:gd name="T15" fmla="*/ 59 h 791"/>
                      <a:gd name="T16" fmla="*/ 38 w 1769"/>
                      <a:gd name="T17" fmla="*/ 39 h 791"/>
                      <a:gd name="T18" fmla="*/ 20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50 w 2736"/>
                      <a:gd name="T3" fmla="*/ 15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9 h 504"/>
                      <a:gd name="T10" fmla="*/ 101 w 2736"/>
                      <a:gd name="T11" fmla="*/ 9 h 504"/>
                      <a:gd name="T12" fmla="*/ 37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6 h 791"/>
                      <a:gd name="T4" fmla="*/ 26 w 1769"/>
                      <a:gd name="T5" fmla="*/ 19 h 791"/>
                      <a:gd name="T6" fmla="*/ 37 w 1769"/>
                      <a:gd name="T7" fmla="*/ 39 h 791"/>
                      <a:gd name="T8" fmla="*/ 40 w 1769"/>
                      <a:gd name="T9" fmla="*/ 54 h 791"/>
                      <a:gd name="T10" fmla="*/ 38 w 1769"/>
                      <a:gd name="T11" fmla="*/ 71 h 791"/>
                      <a:gd name="T12" fmla="*/ 36 w 1769"/>
                      <a:gd name="T13" fmla="*/ 57 h 791"/>
                      <a:gd name="T14" fmla="*/ 32 w 1769"/>
                      <a:gd name="T15" fmla="*/ 41 h 791"/>
                      <a:gd name="T16" fmla="*/ 25 w 1769"/>
                      <a:gd name="T17" fmla="*/ 27 h 791"/>
                      <a:gd name="T18" fmla="*/ 13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9 h 791"/>
                      <a:gd name="T10" fmla="*/ 24 w 1769"/>
                      <a:gd name="T11" fmla="*/ 12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4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9 h 504"/>
                      <a:gd name="T10" fmla="*/ 176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2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78 h 504"/>
                      <a:gd name="T2" fmla="*/ 111 w 2736"/>
                      <a:gd name="T3" fmla="*/ 26 h 504"/>
                      <a:gd name="T4" fmla="*/ 227 w 2736"/>
                      <a:gd name="T5" fmla="*/ 4 h 504"/>
                      <a:gd name="T6" fmla="*/ 351 w 2736"/>
                      <a:gd name="T7" fmla="*/ 4 h 504"/>
                      <a:gd name="T8" fmla="*/ 348 w 2736"/>
                      <a:gd name="T9" fmla="*/ 16 h 504"/>
                      <a:gd name="T10" fmla="*/ 226 w 2736"/>
                      <a:gd name="T11" fmla="*/ 16 h 504"/>
                      <a:gd name="T12" fmla="*/ 84 w 2736"/>
                      <a:gd name="T13" fmla="*/ 45 h 504"/>
                      <a:gd name="T14" fmla="*/ 0 w 2736"/>
                      <a:gd name="T15" fmla="*/ 7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25 w 1769"/>
                      <a:gd name="T3" fmla="*/ 9 h 791"/>
                      <a:gd name="T4" fmla="*/ 58 w 1769"/>
                      <a:gd name="T5" fmla="*/ 31 h 791"/>
                      <a:gd name="T6" fmla="*/ 81 w 1769"/>
                      <a:gd name="T7" fmla="*/ 67 h 791"/>
                      <a:gd name="T8" fmla="*/ 89 w 1769"/>
                      <a:gd name="T9" fmla="*/ 94 h 791"/>
                      <a:gd name="T10" fmla="*/ 85 w 1769"/>
                      <a:gd name="T11" fmla="*/ 122 h 791"/>
                      <a:gd name="T12" fmla="*/ 80 w 1769"/>
                      <a:gd name="T13" fmla="*/ 99 h 791"/>
                      <a:gd name="T14" fmla="*/ 70 w 1769"/>
                      <a:gd name="T15" fmla="*/ 71 h 791"/>
                      <a:gd name="T16" fmla="*/ 56 w 1769"/>
                      <a:gd name="T17" fmla="*/ 46 h 791"/>
                      <a:gd name="T18" fmla="*/ 29 w 1769"/>
                      <a:gd name="T19" fmla="*/ 23 h 791"/>
                      <a:gd name="T20" fmla="*/ 0 w 1769"/>
                      <a:gd name="T21" fmla="*/ 12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40 h 504"/>
                      <a:gd name="T2" fmla="*/ 89 w 2736"/>
                      <a:gd name="T3" fmla="*/ 13 h 504"/>
                      <a:gd name="T4" fmla="*/ 183 w 2736"/>
                      <a:gd name="T5" fmla="*/ 2 h 504"/>
                      <a:gd name="T6" fmla="*/ 282 w 2736"/>
                      <a:gd name="T7" fmla="*/ 2 h 504"/>
                      <a:gd name="T8" fmla="*/ 280 w 2736"/>
                      <a:gd name="T9" fmla="*/ 8 h 504"/>
                      <a:gd name="T10" fmla="*/ 181 w 2736"/>
                      <a:gd name="T11" fmla="*/ 8 h 504"/>
                      <a:gd name="T12" fmla="*/ 67 w 2736"/>
                      <a:gd name="T13" fmla="*/ 24 h 504"/>
                      <a:gd name="T14" fmla="*/ 0 w 2736"/>
                      <a:gd name="T15" fmla="*/ 4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4 h 791"/>
                      <a:gd name="T4" fmla="*/ 47 w 1769"/>
                      <a:gd name="T5" fmla="*/ 16 h 791"/>
                      <a:gd name="T6" fmla="*/ 65 w 1769"/>
                      <a:gd name="T7" fmla="*/ 34 h 791"/>
                      <a:gd name="T8" fmla="*/ 71 w 1769"/>
                      <a:gd name="T9" fmla="*/ 48 h 791"/>
                      <a:gd name="T10" fmla="*/ 68 w 1769"/>
                      <a:gd name="T11" fmla="*/ 63 h 791"/>
                      <a:gd name="T12" fmla="*/ 64 w 1769"/>
                      <a:gd name="T13" fmla="*/ 50 h 791"/>
                      <a:gd name="T14" fmla="*/ 56 w 1769"/>
                      <a:gd name="T15" fmla="*/ 36 h 791"/>
                      <a:gd name="T16" fmla="*/ 45 w 1769"/>
                      <a:gd name="T17" fmla="*/ 23 h 791"/>
                      <a:gd name="T18" fmla="*/ 24 w 1769"/>
                      <a:gd name="T19" fmla="*/ 12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65 h 504"/>
                      <a:gd name="T2" fmla="*/ 75 w 2736"/>
                      <a:gd name="T3" fmla="*/ 22 h 504"/>
                      <a:gd name="T4" fmla="*/ 154 w 2736"/>
                      <a:gd name="T5" fmla="*/ 3 h 504"/>
                      <a:gd name="T6" fmla="*/ 237 w 2736"/>
                      <a:gd name="T7" fmla="*/ 3 h 504"/>
                      <a:gd name="T8" fmla="*/ 235 w 2736"/>
                      <a:gd name="T9" fmla="*/ 13 h 504"/>
                      <a:gd name="T10" fmla="*/ 153 w 2736"/>
                      <a:gd name="T11" fmla="*/ 13 h 504"/>
                      <a:gd name="T12" fmla="*/ 57 w 2736"/>
                      <a:gd name="T13" fmla="*/ 38 h 504"/>
                      <a:gd name="T14" fmla="*/ 0 w 2736"/>
                      <a:gd name="T15" fmla="*/ 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7 w 1769"/>
                      <a:gd name="T3" fmla="*/ 7 h 791"/>
                      <a:gd name="T4" fmla="*/ 40 w 1769"/>
                      <a:gd name="T5" fmla="*/ 26 h 791"/>
                      <a:gd name="T6" fmla="*/ 55 w 1769"/>
                      <a:gd name="T7" fmla="*/ 56 h 791"/>
                      <a:gd name="T8" fmla="*/ 60 w 1769"/>
                      <a:gd name="T9" fmla="*/ 79 h 791"/>
                      <a:gd name="T10" fmla="*/ 58 w 1769"/>
                      <a:gd name="T11" fmla="*/ 102 h 791"/>
                      <a:gd name="T12" fmla="*/ 54 w 1769"/>
                      <a:gd name="T13" fmla="*/ 82 h 791"/>
                      <a:gd name="T14" fmla="*/ 47 w 1769"/>
                      <a:gd name="T15" fmla="*/ 59 h 791"/>
                      <a:gd name="T16" fmla="*/ 38 w 1769"/>
                      <a:gd name="T17" fmla="*/ 39 h 791"/>
                      <a:gd name="T18" fmla="*/ 20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50 w 2736"/>
                      <a:gd name="T3" fmla="*/ 15 h 504"/>
                      <a:gd name="T4" fmla="*/ 102 w 2736"/>
                      <a:gd name="T5" fmla="*/ 2 h 504"/>
                      <a:gd name="T6" fmla="*/ 157 w 2736"/>
                      <a:gd name="T7" fmla="*/ 2 h 504"/>
                      <a:gd name="T8" fmla="*/ 156 w 2736"/>
                      <a:gd name="T9" fmla="*/ 9 h 504"/>
                      <a:gd name="T10" fmla="*/ 101 w 2736"/>
                      <a:gd name="T11" fmla="*/ 9 h 504"/>
                      <a:gd name="T12" fmla="*/ 37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1 w 1769"/>
                      <a:gd name="T3" fmla="*/ 6 h 791"/>
                      <a:gd name="T4" fmla="*/ 26 w 1769"/>
                      <a:gd name="T5" fmla="*/ 19 h 791"/>
                      <a:gd name="T6" fmla="*/ 37 w 1769"/>
                      <a:gd name="T7" fmla="*/ 39 h 791"/>
                      <a:gd name="T8" fmla="*/ 40 w 1769"/>
                      <a:gd name="T9" fmla="*/ 54 h 791"/>
                      <a:gd name="T10" fmla="*/ 38 w 1769"/>
                      <a:gd name="T11" fmla="*/ 71 h 791"/>
                      <a:gd name="T12" fmla="*/ 36 w 1769"/>
                      <a:gd name="T13" fmla="*/ 57 h 791"/>
                      <a:gd name="T14" fmla="*/ 32 w 1769"/>
                      <a:gd name="T15" fmla="*/ 41 h 791"/>
                      <a:gd name="T16" fmla="*/ 25 w 1769"/>
                      <a:gd name="T17" fmla="*/ 27 h 791"/>
                      <a:gd name="T18" fmla="*/ 13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8 h 504"/>
                      <a:gd name="T2" fmla="*/ 31 w 2736"/>
                      <a:gd name="T3" fmla="*/ 3 h 504"/>
                      <a:gd name="T4" fmla="*/ 63 w 2736"/>
                      <a:gd name="T5" fmla="*/ 0 h 504"/>
                      <a:gd name="T6" fmla="*/ 97 w 2736"/>
                      <a:gd name="T7" fmla="*/ 0 h 504"/>
                      <a:gd name="T8" fmla="*/ 96 w 2736"/>
                      <a:gd name="T9" fmla="*/ 2 h 504"/>
                      <a:gd name="T10" fmla="*/ 63 w 2736"/>
                      <a:gd name="T11" fmla="*/ 2 h 504"/>
                      <a:gd name="T12" fmla="*/ 23 w 2736"/>
                      <a:gd name="T13" fmla="*/ 4 h 504"/>
                      <a:gd name="T14" fmla="*/ 0 w 2736"/>
                      <a:gd name="T15" fmla="*/ 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1 h 791"/>
                      <a:gd name="T4" fmla="*/ 16 w 1769"/>
                      <a:gd name="T5" fmla="*/ 3 h 791"/>
                      <a:gd name="T6" fmla="*/ 23 w 1769"/>
                      <a:gd name="T7" fmla="*/ 7 h 791"/>
                      <a:gd name="T8" fmla="*/ 25 w 1769"/>
                      <a:gd name="T9" fmla="*/ 9 h 791"/>
                      <a:gd name="T10" fmla="*/ 24 w 1769"/>
                      <a:gd name="T11" fmla="*/ 12 h 791"/>
                      <a:gd name="T12" fmla="*/ 22 w 1769"/>
                      <a:gd name="T13" fmla="*/ 10 h 791"/>
                      <a:gd name="T14" fmla="*/ 20 w 1769"/>
                      <a:gd name="T15" fmla="*/ 7 h 791"/>
                      <a:gd name="T16" fmla="*/ 16 w 1769"/>
                      <a:gd name="T17" fmla="*/ 4 h 791"/>
                      <a:gd name="T18" fmla="*/ 8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9 w 2736"/>
                      <a:gd name="T3" fmla="*/ 3 h 504"/>
                      <a:gd name="T4" fmla="*/ 18 w 2736"/>
                      <a:gd name="T5" fmla="*/ 0 h 504"/>
                      <a:gd name="T6" fmla="*/ 29 w 2736"/>
                      <a:gd name="T7" fmla="*/ 0 h 504"/>
                      <a:gd name="T8" fmla="*/ 29 w 2736"/>
                      <a:gd name="T9" fmla="*/ 1 h 504"/>
                      <a:gd name="T10" fmla="*/ 18 w 2736"/>
                      <a:gd name="T11" fmla="*/ 1 h 504"/>
                      <a:gd name="T12" fmla="*/ 7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5 w 1769"/>
                      <a:gd name="T5" fmla="*/ 3 h 791"/>
                      <a:gd name="T6" fmla="*/ 7 w 1769"/>
                      <a:gd name="T7" fmla="*/ 6 h 791"/>
                      <a:gd name="T8" fmla="*/ 7 w 1769"/>
                      <a:gd name="T9" fmla="*/ 9 h 791"/>
                      <a:gd name="T10" fmla="*/ 7 w 1769"/>
                      <a:gd name="T11" fmla="*/ 11 h 791"/>
                      <a:gd name="T12" fmla="*/ 7 w 1769"/>
                      <a:gd name="T13" fmla="*/ 9 h 791"/>
                      <a:gd name="T14" fmla="*/ 6 w 1769"/>
                      <a:gd name="T15" fmla="*/ 6 h 791"/>
                      <a:gd name="T16" fmla="*/ 5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7 w 2736"/>
                      <a:gd name="T3" fmla="*/ 3 h 504"/>
                      <a:gd name="T4" fmla="*/ 16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6 w 2736"/>
                      <a:gd name="T11" fmla="*/ 1 h 504"/>
                      <a:gd name="T12" fmla="*/ 6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1 h 791"/>
                      <a:gd name="T4" fmla="*/ 4 w 1769"/>
                      <a:gd name="T5" fmla="*/ 3 h 791"/>
                      <a:gd name="T6" fmla="*/ 5 w 1769"/>
                      <a:gd name="T7" fmla="*/ 6 h 791"/>
                      <a:gd name="T8" fmla="*/ 6 w 1769"/>
                      <a:gd name="T9" fmla="*/ 9 h 791"/>
                      <a:gd name="T10" fmla="*/ 6 w 1769"/>
                      <a:gd name="T11" fmla="*/ 11 h 791"/>
                      <a:gd name="T12" fmla="*/ 5 w 1769"/>
                      <a:gd name="T13" fmla="*/ 9 h 791"/>
                      <a:gd name="T14" fmla="*/ 5 w 1769"/>
                      <a:gd name="T15" fmla="*/ 6 h 791"/>
                      <a:gd name="T16" fmla="*/ 4 w 1769"/>
                      <a:gd name="T17" fmla="*/ 4 h 791"/>
                      <a:gd name="T18" fmla="*/ 2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7 h 504"/>
                      <a:gd name="T2" fmla="*/ 16 w 2736"/>
                      <a:gd name="T3" fmla="*/ 3 h 504"/>
                      <a:gd name="T4" fmla="*/ 33 w 2736"/>
                      <a:gd name="T5" fmla="*/ 0 h 504"/>
                      <a:gd name="T6" fmla="*/ 51 w 2736"/>
                      <a:gd name="T7" fmla="*/ 0 h 504"/>
                      <a:gd name="T8" fmla="*/ 50 w 2736"/>
                      <a:gd name="T9" fmla="*/ 1 h 504"/>
                      <a:gd name="T10" fmla="*/ 33 w 2736"/>
                      <a:gd name="T11" fmla="*/ 1 h 504"/>
                      <a:gd name="T12" fmla="*/ 12 w 2736"/>
                      <a:gd name="T13" fmla="*/ 4 h 504"/>
                      <a:gd name="T14" fmla="*/ 0 w 2736"/>
                      <a:gd name="T15" fmla="*/ 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1 h 791"/>
                      <a:gd name="T4" fmla="*/ 9 w 1769"/>
                      <a:gd name="T5" fmla="*/ 3 h 791"/>
                      <a:gd name="T6" fmla="*/ 12 w 1769"/>
                      <a:gd name="T7" fmla="*/ 6 h 791"/>
                      <a:gd name="T8" fmla="*/ 13 w 1769"/>
                      <a:gd name="T9" fmla="*/ 9 h 791"/>
                      <a:gd name="T10" fmla="*/ 12 w 1769"/>
                      <a:gd name="T11" fmla="*/ 11 h 791"/>
                      <a:gd name="T12" fmla="*/ 12 w 1769"/>
                      <a:gd name="T13" fmla="*/ 9 h 791"/>
                      <a:gd name="T14" fmla="*/ 10 w 1769"/>
                      <a:gd name="T15" fmla="*/ 6 h 791"/>
                      <a:gd name="T16" fmla="*/ 8 w 1769"/>
                      <a:gd name="T17" fmla="*/ 4 h 791"/>
                      <a:gd name="T18" fmla="*/ 4 w 1769"/>
                      <a:gd name="T19" fmla="*/ 2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7 w 2736"/>
                      <a:gd name="T3" fmla="*/ 1 h 504"/>
                      <a:gd name="T4" fmla="*/ 16 w 2736"/>
                      <a:gd name="T5" fmla="*/ 0 h 504"/>
                      <a:gd name="T6" fmla="*/ 24 w 2736"/>
                      <a:gd name="T7" fmla="*/ 0 h 504"/>
                      <a:gd name="T8" fmla="*/ 24 w 2736"/>
                      <a:gd name="T9" fmla="*/ 1 h 504"/>
                      <a:gd name="T10" fmla="*/ 16 w 2736"/>
                      <a:gd name="T11" fmla="*/ 1 h 504"/>
                      <a:gd name="T12" fmla="*/ 6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 w 1769"/>
                      <a:gd name="T3" fmla="*/ 0 h 791"/>
                      <a:gd name="T4" fmla="*/ 4 w 1769"/>
                      <a:gd name="T5" fmla="*/ 1 h 791"/>
                      <a:gd name="T6" fmla="*/ 5 w 1769"/>
                      <a:gd name="T7" fmla="*/ 3 h 791"/>
                      <a:gd name="T8" fmla="*/ 6 w 1769"/>
                      <a:gd name="T9" fmla="*/ 4 h 791"/>
                      <a:gd name="T10" fmla="*/ 6 w 1769"/>
                      <a:gd name="T11" fmla="*/ 5 h 791"/>
                      <a:gd name="T12" fmla="*/ 5 w 1769"/>
                      <a:gd name="T13" fmla="*/ 4 h 791"/>
                      <a:gd name="T14" fmla="*/ 5 w 1769"/>
                      <a:gd name="T15" fmla="*/ 3 h 791"/>
                      <a:gd name="T16" fmla="*/ 4 w 1769"/>
                      <a:gd name="T17" fmla="*/ 2 h 791"/>
                      <a:gd name="T18" fmla="*/ 2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23 h 504"/>
                      <a:gd name="T2" fmla="*/ 11 w 2736"/>
                      <a:gd name="T3" fmla="*/ 8 h 504"/>
                      <a:gd name="T4" fmla="*/ 24 w 2736"/>
                      <a:gd name="T5" fmla="*/ 1 h 504"/>
                      <a:gd name="T6" fmla="*/ 37 w 2736"/>
                      <a:gd name="T7" fmla="*/ 1 h 504"/>
                      <a:gd name="T8" fmla="*/ 37 w 2736"/>
                      <a:gd name="T9" fmla="*/ 5 h 504"/>
                      <a:gd name="T10" fmla="*/ 24 w 2736"/>
                      <a:gd name="T11" fmla="*/ 5 h 504"/>
                      <a:gd name="T12" fmla="*/ 9 w 2736"/>
                      <a:gd name="T13" fmla="*/ 13 h 504"/>
                      <a:gd name="T14" fmla="*/ 0 w 2736"/>
                      <a:gd name="T15" fmla="*/ 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 w 1769"/>
                      <a:gd name="T3" fmla="*/ 3 h 791"/>
                      <a:gd name="T4" fmla="*/ 6 w 1769"/>
                      <a:gd name="T5" fmla="*/ 9 h 791"/>
                      <a:gd name="T6" fmla="*/ 8 w 1769"/>
                      <a:gd name="T7" fmla="*/ 19 h 791"/>
                      <a:gd name="T8" fmla="*/ 9 w 1769"/>
                      <a:gd name="T9" fmla="*/ 27 h 791"/>
                      <a:gd name="T10" fmla="*/ 9 w 1769"/>
                      <a:gd name="T11" fmla="*/ 34 h 791"/>
                      <a:gd name="T12" fmla="*/ 8 w 1769"/>
                      <a:gd name="T13" fmla="*/ 28 h 791"/>
                      <a:gd name="T14" fmla="*/ 7 w 1769"/>
                      <a:gd name="T15" fmla="*/ 20 h 791"/>
                      <a:gd name="T16" fmla="*/ 6 w 1769"/>
                      <a:gd name="T17" fmla="*/ 13 h 791"/>
                      <a:gd name="T18" fmla="*/ 3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5 w 2736"/>
                      <a:gd name="T3" fmla="*/ 0 h 504"/>
                      <a:gd name="T4" fmla="*/ 9 w 2736"/>
                      <a:gd name="T5" fmla="*/ 0 h 504"/>
                      <a:gd name="T6" fmla="*/ 14 w 2736"/>
                      <a:gd name="T7" fmla="*/ 0 h 504"/>
                      <a:gd name="T8" fmla="*/ 14 w 2736"/>
                      <a:gd name="T9" fmla="*/ 0 h 504"/>
                      <a:gd name="T10" fmla="*/ 9 w 2736"/>
                      <a:gd name="T11" fmla="*/ 0 h 504"/>
                      <a:gd name="T12" fmla="*/ 3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 w 1769"/>
                      <a:gd name="T3" fmla="*/ 0 h 791"/>
                      <a:gd name="T4" fmla="*/ 2 w 1769"/>
                      <a:gd name="T5" fmla="*/ 0 h 791"/>
                      <a:gd name="T6" fmla="*/ 3 w 1769"/>
                      <a:gd name="T7" fmla="*/ 0 h 791"/>
                      <a:gd name="T8" fmla="*/ 3 w 1769"/>
                      <a:gd name="T9" fmla="*/ 0 h 791"/>
                      <a:gd name="T10" fmla="*/ 3 w 1769"/>
                      <a:gd name="T11" fmla="*/ 0 h 791"/>
                      <a:gd name="T12" fmla="*/ 3 w 1769"/>
                      <a:gd name="T13" fmla="*/ 0 h 791"/>
                      <a:gd name="T14" fmla="*/ 3 w 1769"/>
                      <a:gd name="T15" fmla="*/ 0 h 791"/>
                      <a:gd name="T16" fmla="*/ 2 w 1769"/>
                      <a:gd name="T17" fmla="*/ 0 h 791"/>
                      <a:gd name="T18" fmla="*/ 1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9 h 504"/>
                      <a:gd name="T10" fmla="*/ 176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2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58 w 2736"/>
                      <a:gd name="T3" fmla="*/ 15 h 504"/>
                      <a:gd name="T4" fmla="*/ 120 w 2736"/>
                      <a:gd name="T5" fmla="*/ 2 h 504"/>
                      <a:gd name="T6" fmla="*/ 184 w 2736"/>
                      <a:gd name="T7" fmla="*/ 2 h 504"/>
                      <a:gd name="T8" fmla="*/ 183 w 2736"/>
                      <a:gd name="T9" fmla="*/ 9 h 504"/>
                      <a:gd name="T10" fmla="*/ 118 w 2736"/>
                      <a:gd name="T11" fmla="*/ 9 h 504"/>
                      <a:gd name="T12" fmla="*/ 44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13 w 1769"/>
                      <a:gd name="T3" fmla="*/ 6 h 791"/>
                      <a:gd name="T4" fmla="*/ 30 w 1769"/>
                      <a:gd name="T5" fmla="*/ 19 h 791"/>
                      <a:gd name="T6" fmla="*/ 43 w 1769"/>
                      <a:gd name="T7" fmla="*/ 40 h 791"/>
                      <a:gd name="T8" fmla="*/ 46 w 1769"/>
                      <a:gd name="T9" fmla="*/ 56 h 791"/>
                      <a:gd name="T10" fmla="*/ 45 w 1769"/>
                      <a:gd name="T11" fmla="*/ 72 h 791"/>
                      <a:gd name="T12" fmla="*/ 42 w 1769"/>
                      <a:gd name="T13" fmla="*/ 58 h 791"/>
                      <a:gd name="T14" fmla="*/ 37 w 1769"/>
                      <a:gd name="T15" fmla="*/ 42 h 791"/>
                      <a:gd name="T16" fmla="*/ 30 w 1769"/>
                      <a:gd name="T17" fmla="*/ 27 h 791"/>
                      <a:gd name="T18" fmla="*/ 15 w 1769"/>
                      <a:gd name="T19" fmla="*/ 14 h 791"/>
                      <a:gd name="T20" fmla="*/ 0 w 1769"/>
                      <a:gd name="T21" fmla="*/ 7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39 h 504"/>
                      <a:gd name="T2" fmla="*/ 83 w 2736"/>
                      <a:gd name="T3" fmla="*/ 13 h 504"/>
                      <a:gd name="T4" fmla="*/ 170 w 2736"/>
                      <a:gd name="T5" fmla="*/ 2 h 504"/>
                      <a:gd name="T6" fmla="*/ 261 w 2736"/>
                      <a:gd name="T7" fmla="*/ 2 h 504"/>
                      <a:gd name="T8" fmla="*/ 260 w 2736"/>
                      <a:gd name="T9" fmla="*/ 8 h 504"/>
                      <a:gd name="T10" fmla="*/ 169 w 2736"/>
                      <a:gd name="T11" fmla="*/ 8 h 504"/>
                      <a:gd name="T12" fmla="*/ 63 w 2736"/>
                      <a:gd name="T13" fmla="*/ 22 h 504"/>
                      <a:gd name="T14" fmla="*/ 0 w 2736"/>
                      <a:gd name="T15" fmla="*/ 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8 w 1769"/>
                      <a:gd name="T3" fmla="*/ 4 h 791"/>
                      <a:gd name="T4" fmla="*/ 44 w 1769"/>
                      <a:gd name="T5" fmla="*/ 16 h 791"/>
                      <a:gd name="T6" fmla="*/ 61 w 1769"/>
                      <a:gd name="T7" fmla="*/ 33 h 791"/>
                      <a:gd name="T8" fmla="*/ 66 w 1769"/>
                      <a:gd name="T9" fmla="*/ 47 h 791"/>
                      <a:gd name="T10" fmla="*/ 63 w 1769"/>
                      <a:gd name="T11" fmla="*/ 60 h 791"/>
                      <a:gd name="T12" fmla="*/ 60 w 1769"/>
                      <a:gd name="T13" fmla="*/ 48 h 791"/>
                      <a:gd name="T14" fmla="*/ 52 w 1769"/>
                      <a:gd name="T15" fmla="*/ 35 h 791"/>
                      <a:gd name="T16" fmla="*/ 42 w 1769"/>
                      <a:gd name="T17" fmla="*/ 23 h 791"/>
                      <a:gd name="T18" fmla="*/ 22 w 1769"/>
                      <a:gd name="T19" fmla="*/ 11 h 791"/>
                      <a:gd name="T20" fmla="*/ 0 w 1769"/>
                      <a:gd name="T21" fmla="*/ 6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46 h 504"/>
                      <a:gd name="T2" fmla="*/ 86 w 2736"/>
                      <a:gd name="T3" fmla="*/ 15 h 504"/>
                      <a:gd name="T4" fmla="*/ 176 w 2736"/>
                      <a:gd name="T5" fmla="*/ 2 h 504"/>
                      <a:gd name="T6" fmla="*/ 272 w 2736"/>
                      <a:gd name="T7" fmla="*/ 2 h 504"/>
                      <a:gd name="T8" fmla="*/ 270 w 2736"/>
                      <a:gd name="T9" fmla="*/ 9 h 504"/>
                      <a:gd name="T10" fmla="*/ 176 w 2736"/>
                      <a:gd name="T11" fmla="*/ 9 h 504"/>
                      <a:gd name="T12" fmla="*/ 65 w 2736"/>
                      <a:gd name="T13" fmla="*/ 27 h 504"/>
                      <a:gd name="T14" fmla="*/ 0 w 2736"/>
                      <a:gd name="T15" fmla="*/ 4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9 w 1769"/>
                      <a:gd name="T3" fmla="*/ 6 h 791"/>
                      <a:gd name="T4" fmla="*/ 45 w 1769"/>
                      <a:gd name="T5" fmla="*/ 19 h 791"/>
                      <a:gd name="T6" fmla="*/ 63 w 1769"/>
                      <a:gd name="T7" fmla="*/ 40 h 791"/>
                      <a:gd name="T8" fmla="*/ 68 w 1769"/>
                      <a:gd name="T9" fmla="*/ 56 h 791"/>
                      <a:gd name="T10" fmla="*/ 66 w 1769"/>
                      <a:gd name="T11" fmla="*/ 72 h 791"/>
                      <a:gd name="T12" fmla="*/ 62 w 1769"/>
                      <a:gd name="T13" fmla="*/ 58 h 791"/>
                      <a:gd name="T14" fmla="*/ 54 w 1769"/>
                      <a:gd name="T15" fmla="*/ 42 h 791"/>
                      <a:gd name="T16" fmla="*/ 43 w 1769"/>
                      <a:gd name="T17" fmla="*/ 27 h 791"/>
                      <a:gd name="T18" fmla="*/ 22 w 1769"/>
                      <a:gd name="T19" fmla="*/ 14 h 791"/>
                      <a:gd name="T20" fmla="*/ 0 w 1769"/>
                      <a:gd name="T21" fmla="*/ 7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37 h 504"/>
                      <a:gd name="T2" fmla="*/ 69 w 2736"/>
                      <a:gd name="T3" fmla="*/ 12 h 504"/>
                      <a:gd name="T4" fmla="*/ 142 w 2736"/>
                      <a:gd name="T5" fmla="*/ 2 h 504"/>
                      <a:gd name="T6" fmla="*/ 218 w 2736"/>
                      <a:gd name="T7" fmla="*/ 2 h 504"/>
                      <a:gd name="T8" fmla="*/ 217 w 2736"/>
                      <a:gd name="T9" fmla="*/ 7 h 504"/>
                      <a:gd name="T10" fmla="*/ 141 w 2736"/>
                      <a:gd name="T11" fmla="*/ 7 h 504"/>
                      <a:gd name="T12" fmla="*/ 52 w 2736"/>
                      <a:gd name="T13" fmla="*/ 21 h 504"/>
                      <a:gd name="T14" fmla="*/ 0 w 2736"/>
                      <a:gd name="T15" fmla="*/ 3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6 w 1769"/>
                      <a:gd name="T3" fmla="*/ 4 h 791"/>
                      <a:gd name="T4" fmla="*/ 37 w 1769"/>
                      <a:gd name="T5" fmla="*/ 15 h 791"/>
                      <a:gd name="T6" fmla="*/ 51 w 1769"/>
                      <a:gd name="T7" fmla="*/ 31 h 791"/>
                      <a:gd name="T8" fmla="*/ 55 w 1769"/>
                      <a:gd name="T9" fmla="*/ 44 h 791"/>
                      <a:gd name="T10" fmla="*/ 53 w 1769"/>
                      <a:gd name="T11" fmla="*/ 58 h 791"/>
                      <a:gd name="T12" fmla="*/ 50 w 1769"/>
                      <a:gd name="T13" fmla="*/ 46 h 791"/>
                      <a:gd name="T14" fmla="*/ 44 w 1769"/>
                      <a:gd name="T15" fmla="*/ 33 h 791"/>
                      <a:gd name="T16" fmla="*/ 35 w 1769"/>
                      <a:gd name="T17" fmla="*/ 22 h 791"/>
                      <a:gd name="T18" fmla="*/ 19 w 1769"/>
                      <a:gd name="T19" fmla="*/ 11 h 791"/>
                      <a:gd name="T20" fmla="*/ 0 w 1769"/>
                      <a:gd name="T21" fmla="*/ 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59 w 2736"/>
                      <a:gd name="T3" fmla="*/ 5 h 504"/>
                      <a:gd name="T4" fmla="*/ 122 w 2736"/>
                      <a:gd name="T5" fmla="*/ 0 h 504"/>
                      <a:gd name="T6" fmla="*/ 188 w 2736"/>
                      <a:gd name="T7" fmla="*/ 0 h 504"/>
                      <a:gd name="T8" fmla="*/ 187 w 2736"/>
                      <a:gd name="T9" fmla="*/ 3 h 504"/>
                      <a:gd name="T10" fmla="*/ 121 w 2736"/>
                      <a:gd name="T11" fmla="*/ 3 h 504"/>
                      <a:gd name="T12" fmla="*/ 45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3 w 1769"/>
                      <a:gd name="T3" fmla="*/ 1 h 791"/>
                      <a:gd name="T4" fmla="*/ 32 w 1769"/>
                      <a:gd name="T5" fmla="*/ 5 h 791"/>
                      <a:gd name="T6" fmla="*/ 44 w 1769"/>
                      <a:gd name="T7" fmla="*/ 12 h 791"/>
                      <a:gd name="T8" fmla="*/ 48 w 1769"/>
                      <a:gd name="T9" fmla="*/ 17 h 791"/>
                      <a:gd name="T10" fmla="*/ 46 w 1769"/>
                      <a:gd name="T11" fmla="*/ 21 h 791"/>
                      <a:gd name="T12" fmla="*/ 43 w 1769"/>
                      <a:gd name="T13" fmla="*/ 18 h 791"/>
                      <a:gd name="T14" fmla="*/ 37 w 1769"/>
                      <a:gd name="T15" fmla="*/ 13 h 791"/>
                      <a:gd name="T16" fmla="*/ 30 w 1769"/>
                      <a:gd name="T17" fmla="*/ 8 h 791"/>
                      <a:gd name="T18" fmla="*/ 16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39 w 2736"/>
                      <a:gd name="T3" fmla="*/ 5 h 504"/>
                      <a:gd name="T4" fmla="*/ 80 w 2736"/>
                      <a:gd name="T5" fmla="*/ 0 h 504"/>
                      <a:gd name="T6" fmla="*/ 123 w 2736"/>
                      <a:gd name="T7" fmla="*/ 0 h 504"/>
                      <a:gd name="T8" fmla="*/ 122 w 2736"/>
                      <a:gd name="T9" fmla="*/ 3 h 504"/>
                      <a:gd name="T10" fmla="*/ 79 w 2736"/>
                      <a:gd name="T11" fmla="*/ 3 h 504"/>
                      <a:gd name="T12" fmla="*/ 30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8 w 1769"/>
                      <a:gd name="T3" fmla="*/ 1 h 791"/>
                      <a:gd name="T4" fmla="*/ 21 w 1769"/>
                      <a:gd name="T5" fmla="*/ 5 h 791"/>
                      <a:gd name="T6" fmla="*/ 29 w 1769"/>
                      <a:gd name="T7" fmla="*/ 12 h 791"/>
                      <a:gd name="T8" fmla="*/ 31 w 1769"/>
                      <a:gd name="T9" fmla="*/ 17 h 791"/>
                      <a:gd name="T10" fmla="*/ 30 w 1769"/>
                      <a:gd name="T11" fmla="*/ 21 h 791"/>
                      <a:gd name="T12" fmla="*/ 28 w 1769"/>
                      <a:gd name="T13" fmla="*/ 18 h 791"/>
                      <a:gd name="T14" fmla="*/ 25 w 1769"/>
                      <a:gd name="T15" fmla="*/ 13 h 791"/>
                      <a:gd name="T16" fmla="*/ 20 w 1769"/>
                      <a:gd name="T17" fmla="*/ 8 h 791"/>
                      <a:gd name="T18" fmla="*/ 10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4 h 504"/>
                      <a:gd name="T2" fmla="*/ 35 w 2736"/>
                      <a:gd name="T3" fmla="*/ 1 h 504"/>
                      <a:gd name="T4" fmla="*/ 71 w 2736"/>
                      <a:gd name="T5" fmla="*/ 0 h 504"/>
                      <a:gd name="T6" fmla="*/ 110 w 2736"/>
                      <a:gd name="T7" fmla="*/ 0 h 504"/>
                      <a:gd name="T8" fmla="*/ 109 w 2736"/>
                      <a:gd name="T9" fmla="*/ 1 h 504"/>
                      <a:gd name="T10" fmla="*/ 70 w 2736"/>
                      <a:gd name="T11" fmla="*/ 1 h 504"/>
                      <a:gd name="T12" fmla="*/ 26 w 2736"/>
                      <a:gd name="T13" fmla="*/ 2 h 504"/>
                      <a:gd name="T14" fmla="*/ 0 w 2736"/>
                      <a:gd name="T15" fmla="*/ 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7 w 1769"/>
                      <a:gd name="T3" fmla="*/ 0 h 791"/>
                      <a:gd name="T4" fmla="*/ 18 w 1769"/>
                      <a:gd name="T5" fmla="*/ 1 h 791"/>
                      <a:gd name="T6" fmla="*/ 25 w 1769"/>
                      <a:gd name="T7" fmla="*/ 3 h 791"/>
                      <a:gd name="T8" fmla="*/ 27 w 1769"/>
                      <a:gd name="T9" fmla="*/ 4 h 791"/>
                      <a:gd name="T10" fmla="*/ 27 w 1769"/>
                      <a:gd name="T11" fmla="*/ 6 h 791"/>
                      <a:gd name="T12" fmla="*/ 25 w 1769"/>
                      <a:gd name="T13" fmla="*/ 4 h 791"/>
                      <a:gd name="T14" fmla="*/ 22 w 1769"/>
                      <a:gd name="T15" fmla="*/ 3 h 791"/>
                      <a:gd name="T16" fmla="*/ 17 w 1769"/>
                      <a:gd name="T17" fmla="*/ 2 h 791"/>
                      <a:gd name="T18" fmla="*/ 9 w 1769"/>
                      <a:gd name="T19" fmla="*/ 1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1 w 776"/>
                  <a:gd name="T31" fmla="*/ 1 h 2368"/>
                  <a:gd name="T32" fmla="*/ 0 w 776"/>
                  <a:gd name="T33" fmla="*/ 1 h 2368"/>
                  <a:gd name="T34" fmla="*/ 1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1 w 776"/>
                  <a:gd name="T41" fmla="*/ 2 h 2368"/>
                  <a:gd name="T42" fmla="*/ 1 w 776"/>
                  <a:gd name="T43" fmla="*/ 2 h 2368"/>
                  <a:gd name="T44" fmla="*/ 1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599"/>
                    </a:cubicBezTo>
                    <a:cubicBezTo>
                      <a:pt x="10696" y="21599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599"/>
                    </a:cubicBezTo>
                    <a:cubicBezTo>
                      <a:pt x="10696" y="21599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1 w 776"/>
                  <a:gd name="T31" fmla="*/ 1 h 2368"/>
                  <a:gd name="T32" fmla="*/ 0 w 776"/>
                  <a:gd name="T33" fmla="*/ 1 h 2368"/>
                  <a:gd name="T34" fmla="*/ 1 w 776"/>
                  <a:gd name="T35" fmla="*/ 1 h 2368"/>
                  <a:gd name="T36" fmla="*/ 0 w 776"/>
                  <a:gd name="T37" fmla="*/ 1 h 2368"/>
                  <a:gd name="T38" fmla="*/ 1 w 776"/>
                  <a:gd name="T39" fmla="*/ 2 h 2368"/>
                  <a:gd name="T40" fmla="*/ 1 w 776"/>
                  <a:gd name="T41" fmla="*/ 2 h 2368"/>
                  <a:gd name="T42" fmla="*/ 1 w 776"/>
                  <a:gd name="T43" fmla="*/ 2 h 2368"/>
                  <a:gd name="T44" fmla="*/ 1 w 776"/>
                  <a:gd name="T45" fmla="*/ 2 h 2368"/>
                  <a:gd name="T46" fmla="*/ 1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0 h 2368"/>
                  <a:gd name="T2" fmla="*/ 12 w 776"/>
                  <a:gd name="T3" fmla="*/ 0 h 2368"/>
                  <a:gd name="T4" fmla="*/ 5 w 776"/>
                  <a:gd name="T5" fmla="*/ 0 h 2368"/>
                  <a:gd name="T6" fmla="*/ 16 w 776"/>
                  <a:gd name="T7" fmla="*/ 0 h 2368"/>
                  <a:gd name="T8" fmla="*/ 10 w 776"/>
                  <a:gd name="T9" fmla="*/ 0 h 2368"/>
                  <a:gd name="T10" fmla="*/ 19 w 776"/>
                  <a:gd name="T11" fmla="*/ 1 h 2368"/>
                  <a:gd name="T12" fmla="*/ 14 w 776"/>
                  <a:gd name="T13" fmla="*/ 1 h 2368"/>
                  <a:gd name="T14" fmla="*/ 24 w 776"/>
                  <a:gd name="T15" fmla="*/ 1 h 2368"/>
                  <a:gd name="T16" fmla="*/ 19 w 776"/>
                  <a:gd name="T17" fmla="*/ 1 h 2368"/>
                  <a:gd name="T18" fmla="*/ 26 w 776"/>
                  <a:gd name="T19" fmla="*/ 1 h 2368"/>
                  <a:gd name="T20" fmla="*/ 24 w 776"/>
                  <a:gd name="T21" fmla="*/ 1 h 2368"/>
                  <a:gd name="T22" fmla="*/ 28 w 776"/>
                  <a:gd name="T23" fmla="*/ 1 h 2368"/>
                  <a:gd name="T24" fmla="*/ 28 w 776"/>
                  <a:gd name="T25" fmla="*/ 1 h 2368"/>
                  <a:gd name="T26" fmla="*/ 33 w 776"/>
                  <a:gd name="T27" fmla="*/ 1 h 2368"/>
                  <a:gd name="T28" fmla="*/ 31 w 776"/>
                  <a:gd name="T29" fmla="*/ 1 h 2368"/>
                  <a:gd name="T30" fmla="*/ 36 w 776"/>
                  <a:gd name="T31" fmla="*/ 1 h 2368"/>
                  <a:gd name="T32" fmla="*/ 33 w 776"/>
                  <a:gd name="T33" fmla="*/ 2 h 2368"/>
                  <a:gd name="T34" fmla="*/ 36 w 776"/>
                  <a:gd name="T35" fmla="*/ 2 h 2368"/>
                  <a:gd name="T36" fmla="*/ 33 w 776"/>
                  <a:gd name="T37" fmla="*/ 2 h 2368"/>
                  <a:gd name="T38" fmla="*/ 38 w 776"/>
                  <a:gd name="T39" fmla="*/ 2 h 2368"/>
                  <a:gd name="T40" fmla="*/ 36 w 776"/>
                  <a:gd name="T41" fmla="*/ 2 h 2368"/>
                  <a:gd name="T42" fmla="*/ 38 w 776"/>
                  <a:gd name="T43" fmla="*/ 2 h 2368"/>
                  <a:gd name="T44" fmla="*/ 36 w 776"/>
                  <a:gd name="T45" fmla="*/ 2 h 2368"/>
                  <a:gd name="T46" fmla="*/ 38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2 w 776"/>
                  <a:gd name="T7" fmla="*/ 0 h 2368"/>
                  <a:gd name="T8" fmla="*/ 1 w 776"/>
                  <a:gd name="T9" fmla="*/ 0 h 2368"/>
                  <a:gd name="T10" fmla="*/ 2 w 776"/>
                  <a:gd name="T11" fmla="*/ 1 h 2368"/>
                  <a:gd name="T12" fmla="*/ 2 w 776"/>
                  <a:gd name="T13" fmla="*/ 1 h 2368"/>
                  <a:gd name="T14" fmla="*/ 2 w 776"/>
                  <a:gd name="T15" fmla="*/ 1 h 2368"/>
                  <a:gd name="T16" fmla="*/ 2 w 776"/>
                  <a:gd name="T17" fmla="*/ 1 h 2368"/>
                  <a:gd name="T18" fmla="*/ 3 w 776"/>
                  <a:gd name="T19" fmla="*/ 1 h 2368"/>
                  <a:gd name="T20" fmla="*/ 2 w 776"/>
                  <a:gd name="T21" fmla="*/ 1 h 2368"/>
                  <a:gd name="T22" fmla="*/ 3 w 776"/>
                  <a:gd name="T23" fmla="*/ 1 h 2368"/>
                  <a:gd name="T24" fmla="*/ 3 w 776"/>
                  <a:gd name="T25" fmla="*/ 1 h 2368"/>
                  <a:gd name="T26" fmla="*/ 4 w 776"/>
                  <a:gd name="T27" fmla="*/ 1 h 2368"/>
                  <a:gd name="T28" fmla="*/ 3 w 776"/>
                  <a:gd name="T29" fmla="*/ 1 h 2368"/>
                  <a:gd name="T30" fmla="*/ 4 w 776"/>
                  <a:gd name="T31" fmla="*/ 1 h 2368"/>
                  <a:gd name="T32" fmla="*/ 4 w 776"/>
                  <a:gd name="T33" fmla="*/ 2 h 2368"/>
                  <a:gd name="T34" fmla="*/ 4 w 776"/>
                  <a:gd name="T35" fmla="*/ 2 h 2368"/>
                  <a:gd name="T36" fmla="*/ 4 w 776"/>
                  <a:gd name="T37" fmla="*/ 2 h 2368"/>
                  <a:gd name="T38" fmla="*/ 4 w 776"/>
                  <a:gd name="T39" fmla="*/ 2 h 2368"/>
                  <a:gd name="T40" fmla="*/ 4 w 776"/>
                  <a:gd name="T41" fmla="*/ 2 h 2368"/>
                  <a:gd name="T42" fmla="*/ 4 w 776"/>
                  <a:gd name="T43" fmla="*/ 2 h 2368"/>
                  <a:gd name="T44" fmla="*/ 4 w 776"/>
                  <a:gd name="T45" fmla="*/ 2 h 2368"/>
                  <a:gd name="T46" fmla="*/ 4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1 h 2368"/>
                  <a:gd name="T12" fmla="*/ 0 w 776"/>
                  <a:gd name="T13" fmla="*/ 1 h 2368"/>
                  <a:gd name="T14" fmla="*/ 0 w 776"/>
                  <a:gd name="T15" fmla="*/ 1 h 2368"/>
                  <a:gd name="T16" fmla="*/ 0 w 776"/>
                  <a:gd name="T17" fmla="*/ 1 h 2368"/>
                  <a:gd name="T18" fmla="*/ 0 w 776"/>
                  <a:gd name="T19" fmla="*/ 1 h 2368"/>
                  <a:gd name="T20" fmla="*/ 0 w 776"/>
                  <a:gd name="T21" fmla="*/ 1 h 2368"/>
                  <a:gd name="T22" fmla="*/ 0 w 776"/>
                  <a:gd name="T23" fmla="*/ 1 h 2368"/>
                  <a:gd name="T24" fmla="*/ 0 w 776"/>
                  <a:gd name="T25" fmla="*/ 1 h 2368"/>
                  <a:gd name="T26" fmla="*/ 0 w 776"/>
                  <a:gd name="T27" fmla="*/ 1 h 2368"/>
                  <a:gd name="T28" fmla="*/ 0 w 776"/>
                  <a:gd name="T29" fmla="*/ 1 h 2368"/>
                  <a:gd name="T30" fmla="*/ 0 w 776"/>
                  <a:gd name="T31" fmla="*/ 1 h 2368"/>
                  <a:gd name="T32" fmla="*/ 0 w 776"/>
                  <a:gd name="T33" fmla="*/ 2 h 2368"/>
                  <a:gd name="T34" fmla="*/ 0 w 776"/>
                  <a:gd name="T35" fmla="*/ 2 h 2368"/>
                  <a:gd name="T36" fmla="*/ 0 w 776"/>
                  <a:gd name="T37" fmla="*/ 2 h 2368"/>
                  <a:gd name="T38" fmla="*/ 0 w 776"/>
                  <a:gd name="T39" fmla="*/ 2 h 2368"/>
                  <a:gd name="T40" fmla="*/ 0 w 776"/>
                  <a:gd name="T41" fmla="*/ 2 h 2368"/>
                  <a:gd name="T42" fmla="*/ 0 w 776"/>
                  <a:gd name="T43" fmla="*/ 2 h 2368"/>
                  <a:gd name="T44" fmla="*/ 0 w 776"/>
                  <a:gd name="T45" fmla="*/ 2 h 2368"/>
                  <a:gd name="T46" fmla="*/ 0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8 w 776"/>
                  <a:gd name="T3" fmla="*/ 0 h 2368"/>
                  <a:gd name="T4" fmla="*/ 4 w 776"/>
                  <a:gd name="T5" fmla="*/ 0 h 2368"/>
                  <a:gd name="T6" fmla="*/ 11 w 776"/>
                  <a:gd name="T7" fmla="*/ 0 h 2368"/>
                  <a:gd name="T8" fmla="*/ 7 w 776"/>
                  <a:gd name="T9" fmla="*/ 1 h 2368"/>
                  <a:gd name="T10" fmla="*/ 13 w 776"/>
                  <a:gd name="T11" fmla="*/ 1 h 2368"/>
                  <a:gd name="T12" fmla="*/ 10 w 776"/>
                  <a:gd name="T13" fmla="*/ 1 h 2368"/>
                  <a:gd name="T14" fmla="*/ 16 w 776"/>
                  <a:gd name="T15" fmla="*/ 1 h 2368"/>
                  <a:gd name="T16" fmla="*/ 13 w 776"/>
                  <a:gd name="T17" fmla="*/ 1 h 2368"/>
                  <a:gd name="T18" fmla="*/ 18 w 776"/>
                  <a:gd name="T19" fmla="*/ 1 h 2368"/>
                  <a:gd name="T20" fmla="*/ 16 w 776"/>
                  <a:gd name="T21" fmla="*/ 1 h 2368"/>
                  <a:gd name="T22" fmla="*/ 20 w 776"/>
                  <a:gd name="T23" fmla="*/ 1 h 2368"/>
                  <a:gd name="T24" fmla="*/ 20 w 776"/>
                  <a:gd name="T25" fmla="*/ 1 h 2368"/>
                  <a:gd name="T26" fmla="*/ 23 w 776"/>
                  <a:gd name="T27" fmla="*/ 1 h 2368"/>
                  <a:gd name="T28" fmla="*/ 21 w 776"/>
                  <a:gd name="T29" fmla="*/ 2 h 2368"/>
                  <a:gd name="T30" fmla="*/ 24 w 776"/>
                  <a:gd name="T31" fmla="*/ 2 h 2368"/>
                  <a:gd name="T32" fmla="*/ 23 w 776"/>
                  <a:gd name="T33" fmla="*/ 2 h 2368"/>
                  <a:gd name="T34" fmla="*/ 24 w 776"/>
                  <a:gd name="T35" fmla="*/ 2 h 2368"/>
                  <a:gd name="T36" fmla="*/ 23 w 776"/>
                  <a:gd name="T37" fmla="*/ 2 h 2368"/>
                  <a:gd name="T38" fmla="*/ 26 w 776"/>
                  <a:gd name="T39" fmla="*/ 2 h 2368"/>
                  <a:gd name="T40" fmla="*/ 24 w 776"/>
                  <a:gd name="T41" fmla="*/ 3 h 2368"/>
                  <a:gd name="T42" fmla="*/ 26 w 776"/>
                  <a:gd name="T43" fmla="*/ 3 h 2368"/>
                  <a:gd name="T44" fmla="*/ 24 w 776"/>
                  <a:gd name="T45" fmla="*/ 3 h 2368"/>
                  <a:gd name="T46" fmla="*/ 26 w 776"/>
                  <a:gd name="T47" fmla="*/ 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64 w 776"/>
                  <a:gd name="T3" fmla="*/ 0 h 2368"/>
                  <a:gd name="T4" fmla="*/ 26 w 776"/>
                  <a:gd name="T5" fmla="*/ 0 h 2368"/>
                  <a:gd name="T6" fmla="*/ 90 w 776"/>
                  <a:gd name="T7" fmla="*/ 0 h 2368"/>
                  <a:gd name="T8" fmla="*/ 51 w 776"/>
                  <a:gd name="T9" fmla="*/ 0 h 2368"/>
                  <a:gd name="T10" fmla="*/ 102 w 776"/>
                  <a:gd name="T11" fmla="*/ 0 h 2368"/>
                  <a:gd name="T12" fmla="*/ 77 w 776"/>
                  <a:gd name="T13" fmla="*/ 0 h 2368"/>
                  <a:gd name="T14" fmla="*/ 127 w 776"/>
                  <a:gd name="T15" fmla="*/ 0 h 2368"/>
                  <a:gd name="T16" fmla="*/ 102 w 776"/>
                  <a:gd name="T17" fmla="*/ 0 h 2368"/>
                  <a:gd name="T18" fmla="*/ 140 w 776"/>
                  <a:gd name="T19" fmla="*/ 0 h 2368"/>
                  <a:gd name="T20" fmla="*/ 127 w 776"/>
                  <a:gd name="T21" fmla="*/ 0 h 2368"/>
                  <a:gd name="T22" fmla="*/ 153 w 776"/>
                  <a:gd name="T23" fmla="*/ 0 h 2368"/>
                  <a:gd name="T24" fmla="*/ 153 w 776"/>
                  <a:gd name="T25" fmla="*/ 0 h 2368"/>
                  <a:gd name="T26" fmla="*/ 178 w 776"/>
                  <a:gd name="T27" fmla="*/ 0 h 2368"/>
                  <a:gd name="T28" fmla="*/ 165 w 776"/>
                  <a:gd name="T29" fmla="*/ 0 h 2368"/>
                  <a:gd name="T30" fmla="*/ 190 w 776"/>
                  <a:gd name="T31" fmla="*/ 0 h 2368"/>
                  <a:gd name="T32" fmla="*/ 178 w 776"/>
                  <a:gd name="T33" fmla="*/ 0 h 2368"/>
                  <a:gd name="T34" fmla="*/ 190 w 776"/>
                  <a:gd name="T35" fmla="*/ 0 h 2368"/>
                  <a:gd name="T36" fmla="*/ 178 w 776"/>
                  <a:gd name="T37" fmla="*/ 0 h 2368"/>
                  <a:gd name="T38" fmla="*/ 204 w 776"/>
                  <a:gd name="T39" fmla="*/ 0 h 2368"/>
                  <a:gd name="T40" fmla="*/ 190 w 776"/>
                  <a:gd name="T41" fmla="*/ 0 h 2368"/>
                  <a:gd name="T42" fmla="*/ 204 w 776"/>
                  <a:gd name="T43" fmla="*/ 0 h 2368"/>
                  <a:gd name="T44" fmla="*/ 190 w 776"/>
                  <a:gd name="T45" fmla="*/ 0 h 2368"/>
                  <a:gd name="T46" fmla="*/ 204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2 w 776"/>
                  <a:gd name="T11" fmla="*/ 0 h 2368"/>
                  <a:gd name="T12" fmla="*/ 1 w 776"/>
                  <a:gd name="T13" fmla="*/ 0 h 2368"/>
                  <a:gd name="T14" fmla="*/ 2 w 776"/>
                  <a:gd name="T15" fmla="*/ 0 h 2368"/>
                  <a:gd name="T16" fmla="*/ 2 w 776"/>
                  <a:gd name="T17" fmla="*/ 0 h 2368"/>
                  <a:gd name="T18" fmla="*/ 2 w 776"/>
                  <a:gd name="T19" fmla="*/ 0 h 2368"/>
                  <a:gd name="T20" fmla="*/ 2 w 776"/>
                  <a:gd name="T21" fmla="*/ 0 h 2368"/>
                  <a:gd name="T22" fmla="*/ 2 w 776"/>
                  <a:gd name="T23" fmla="*/ 1 h 2368"/>
                  <a:gd name="T24" fmla="*/ 2 w 776"/>
                  <a:gd name="T25" fmla="*/ 1 h 2368"/>
                  <a:gd name="T26" fmla="*/ 3 w 776"/>
                  <a:gd name="T27" fmla="*/ 1 h 2368"/>
                  <a:gd name="T28" fmla="*/ 3 w 776"/>
                  <a:gd name="T29" fmla="*/ 1 h 2368"/>
                  <a:gd name="T30" fmla="*/ 3 w 776"/>
                  <a:gd name="T31" fmla="*/ 1 h 2368"/>
                  <a:gd name="T32" fmla="*/ 3 w 776"/>
                  <a:gd name="T33" fmla="*/ 1 h 2368"/>
                  <a:gd name="T34" fmla="*/ 3 w 776"/>
                  <a:gd name="T35" fmla="*/ 1 h 2368"/>
                  <a:gd name="T36" fmla="*/ 3 w 776"/>
                  <a:gd name="T37" fmla="*/ 1 h 2368"/>
                  <a:gd name="T38" fmla="*/ 3 w 776"/>
                  <a:gd name="T39" fmla="*/ 1 h 2368"/>
                  <a:gd name="T40" fmla="*/ 3 w 776"/>
                  <a:gd name="T41" fmla="*/ 1 h 2368"/>
                  <a:gd name="T42" fmla="*/ 3 w 776"/>
                  <a:gd name="T43" fmla="*/ 2 h 2368"/>
                  <a:gd name="T44" fmla="*/ 3 w 776"/>
                  <a:gd name="T45" fmla="*/ 2 h 2368"/>
                  <a:gd name="T46" fmla="*/ 3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30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30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30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6D8739-8FD6-4241-8F16-FE5E43A8F09C}" type="slidenum">
              <a:rPr lang="en-US">
                <a:solidFill>
                  <a:srgbClr val="FFCC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76353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Quantum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Light Theory </a:t>
            </a:r>
          </a:p>
          <a:p>
            <a:r>
              <a:rPr lang="en-US" dirty="0" smtClean="0"/>
              <a:t>Part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68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shapes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</a:t>
            </a:r>
          </a:p>
        </p:txBody>
      </p:sp>
      <p:pic>
        <p:nvPicPr>
          <p:cNvPr id="46084" name="Picture 5" descr="d orbit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6781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669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 orbital shapes</a:t>
            </a:r>
          </a:p>
        </p:txBody>
      </p:sp>
      <p:pic>
        <p:nvPicPr>
          <p:cNvPr id="47107" name="Picture 6" descr="Orbital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524000"/>
            <a:ext cx="6096000" cy="4235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05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Magnetic quantum energy level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 – </a:t>
            </a:r>
            <a:r>
              <a:rPr lang="en-US" altLang="en-US" smtClean="0">
                <a:latin typeface="Berlin Sans FB" pitchFamily="34" charset="0"/>
              </a:rPr>
              <a:t>orientation around the x,y and z-axes</a:t>
            </a:r>
          </a:p>
          <a:p>
            <a:pPr eaLnBrk="1" hangingPunct="1"/>
            <a:r>
              <a:rPr lang="en-US" altLang="en-US" smtClean="0"/>
              <a:t>m</a:t>
            </a:r>
            <a:r>
              <a:rPr lang="en-US" altLang="en-US" sz="1600" i="1" smtClean="0">
                <a:latin typeface="Script MT Bold" pitchFamily="66" charset="0"/>
              </a:rPr>
              <a:t>l</a:t>
            </a:r>
          </a:p>
          <a:p>
            <a:pPr eaLnBrk="1" hangingPunct="1"/>
            <a:r>
              <a:rPr lang="en-US" altLang="en-US" smtClean="0"/>
              <a:t>Range of numbers</a:t>
            </a:r>
          </a:p>
        </p:txBody>
      </p:sp>
    </p:spTree>
    <p:extLst>
      <p:ext uri="{BB962C8B-B14F-4D97-AF65-F5344CB8AC3E}">
        <p14:creationId xmlns:p14="http://schemas.microsoft.com/office/powerpoint/2010/main" val="2657449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Electron spin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Symbol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</a:t>
            </a:r>
            <a:r>
              <a:rPr lang="en-US" altLang="en-US" baseline="-25000" smtClean="0"/>
              <a:t>s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Only 2 possible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+ ½ ,  - ½ 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Electrons occur in pairs</a:t>
            </a:r>
          </a:p>
        </p:txBody>
      </p:sp>
    </p:spTree>
    <p:extLst>
      <p:ext uri="{BB962C8B-B14F-4D97-AF65-F5344CB8AC3E}">
        <p14:creationId xmlns:p14="http://schemas.microsoft.com/office/powerpoint/2010/main" val="2644350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Quantum numbers</a:t>
            </a:r>
          </a:p>
        </p:txBody>
      </p:sp>
      <p:graphicFrame>
        <p:nvGraphicFramePr>
          <p:cNvPr id="72791" name="Group 87"/>
          <p:cNvGraphicFramePr>
            <a:graphicFrameLocks noGrp="1"/>
          </p:cNvGraphicFramePr>
          <p:nvPr>
            <p:ph idx="1"/>
          </p:nvPr>
        </p:nvGraphicFramePr>
        <p:xfrm>
          <a:off x="152400" y="1524000"/>
          <a:ext cx="8839200" cy="5372101"/>
        </p:xfrm>
        <a:graphic>
          <a:graphicData uri="http://schemas.openxmlformats.org/drawingml/2006/table">
            <a:tbl>
              <a:tblPr/>
              <a:tblGrid>
                <a:gridCol w="3119438"/>
                <a:gridCol w="1757362"/>
                <a:gridCol w="2209800"/>
                <a:gridCol w="1752600"/>
              </a:tblGrid>
              <a:tr h="1030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Name</a:t>
                      </a:r>
                    </a:p>
                  </a:txBody>
                  <a:tcPr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Symbol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Meaning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Value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4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Principal quantum number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Main energy level (shell)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1-7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Angular Momentum quantum number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MT Bold" pitchFamily="66" charset="0"/>
                        </a:rPr>
                        <a:t>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Sublevel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n-1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0 –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s, p, d, f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Magnetic quantum number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m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cript MT Bold" pitchFamily="66" charset="0"/>
                        </a:rPr>
                        <a:t>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orientation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Range of numbers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7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Electron spin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m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spin of electron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+ ½,       - ½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816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6" descr="q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"/>
            <a:ext cx="628332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53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6" descr="PeriodicTableOrbitals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685800"/>
            <a:ext cx="8763000" cy="5237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404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Practice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element has the following quantum numbers?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	n = 1, </a:t>
            </a:r>
            <a:r>
              <a:rPr lang="en-US" altLang="en-US" smtClean="0">
                <a:latin typeface="Script MT Bold" pitchFamily="66" charset="0"/>
              </a:rPr>
              <a:t>l</a:t>
            </a:r>
            <a:r>
              <a:rPr lang="en-US" altLang="en-US" smtClean="0">
                <a:latin typeface="Arial" charset="0"/>
              </a:rPr>
              <a:t> = </a:t>
            </a:r>
            <a:r>
              <a:rPr lang="en-US" altLang="en-US" smtClean="0"/>
              <a:t>0, m</a:t>
            </a:r>
            <a:r>
              <a:rPr lang="en-US" altLang="en-US" baseline="-25000" smtClean="0">
                <a:latin typeface="Script MT Bold" pitchFamily="66" charset="0"/>
              </a:rPr>
              <a:t>l</a:t>
            </a:r>
            <a:r>
              <a:rPr lang="en-US" altLang="en-US" smtClean="0">
                <a:latin typeface="Script MT Bold" pitchFamily="66" charset="0"/>
              </a:rPr>
              <a:t> = </a:t>
            </a:r>
            <a:r>
              <a:rPr lang="en-US" altLang="en-US" smtClean="0"/>
              <a:t>0, m</a:t>
            </a:r>
            <a:r>
              <a:rPr lang="en-US" altLang="en-US" baseline="-25000" smtClean="0"/>
              <a:t>s</a:t>
            </a:r>
            <a:r>
              <a:rPr lang="en-US" altLang="en-US" smtClean="0"/>
              <a:t> = + ½ 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	n = 2, </a:t>
            </a:r>
            <a:r>
              <a:rPr lang="en-US" altLang="en-US" smtClean="0">
                <a:latin typeface="Script MT Bold" pitchFamily="66" charset="0"/>
              </a:rPr>
              <a:t>l</a:t>
            </a:r>
            <a:r>
              <a:rPr lang="en-US" altLang="en-US" smtClean="0">
                <a:latin typeface="Arial" charset="0"/>
              </a:rPr>
              <a:t> = </a:t>
            </a:r>
            <a:r>
              <a:rPr lang="en-US" altLang="en-US" smtClean="0"/>
              <a:t>1, m</a:t>
            </a:r>
            <a:r>
              <a:rPr lang="en-US" altLang="en-US" baseline="-25000" smtClean="0">
                <a:latin typeface="Script MT Bold" pitchFamily="66" charset="0"/>
              </a:rPr>
              <a:t>l</a:t>
            </a:r>
            <a:r>
              <a:rPr lang="en-US" altLang="en-US" smtClean="0">
                <a:latin typeface="Script MT Bold" pitchFamily="66" charset="0"/>
              </a:rPr>
              <a:t> = </a:t>
            </a:r>
            <a:r>
              <a:rPr lang="en-US" altLang="en-US" smtClean="0"/>
              <a:t>-1, m</a:t>
            </a:r>
            <a:r>
              <a:rPr lang="en-US" altLang="en-US" baseline="-25000" smtClean="0"/>
              <a:t>s</a:t>
            </a:r>
            <a:r>
              <a:rPr lang="en-US" altLang="en-US" smtClean="0"/>
              <a:t> = + ½ </a:t>
            </a:r>
          </a:p>
          <a:p>
            <a:pPr eaLnBrk="1" hangingPunct="1">
              <a:buFontTx/>
              <a:buNone/>
            </a:pPr>
            <a:endParaRPr lang="en-US" altLang="en-US" baseline="-25000" smtClean="0">
              <a:latin typeface="Script MT Bold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58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Quantum Model Atom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Electrons as waves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n = 2                               n= 3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  <p:pic>
        <p:nvPicPr>
          <p:cNvPr id="37892" name="Picture 4" descr="031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19400"/>
            <a:ext cx="55721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557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Quantum Mechanical Model of the atom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Arial" charset="0"/>
              </a:rPr>
              <a:t>de Broglie equation</a:t>
            </a:r>
          </a:p>
          <a:p>
            <a:pPr lvl="1" eaLnBrk="1" hangingPunct="1"/>
            <a:r>
              <a:rPr lang="el-GR" altLang="en-US" sz="2400" smtClean="0">
                <a:latin typeface="Arial" charset="0"/>
              </a:rPr>
              <a:t>λ</a:t>
            </a:r>
            <a:r>
              <a:rPr lang="en-US" altLang="en-US" sz="2400" smtClean="0">
                <a:latin typeface="Arial" charset="0"/>
              </a:rPr>
              <a:t> = h/mv</a:t>
            </a:r>
          </a:p>
          <a:p>
            <a:pPr eaLnBrk="1" hangingPunct="1"/>
            <a:r>
              <a:rPr lang="en-US" altLang="en-US" sz="2800" smtClean="0">
                <a:latin typeface="Arial" charset="0"/>
              </a:rPr>
              <a:t>Heisenberg Uncertainty principle</a:t>
            </a:r>
          </a:p>
          <a:p>
            <a:pPr lvl="1" eaLnBrk="1" hangingPunct="1"/>
            <a:r>
              <a:rPr lang="en-US" altLang="en-US" sz="2400" smtClean="0">
                <a:latin typeface="Arial" charset="0"/>
              </a:rPr>
              <a:t>Def – fundamentally impossible to know precisely both the velocity and location of particle at the same time</a:t>
            </a:r>
          </a:p>
        </p:txBody>
      </p:sp>
    </p:spTree>
    <p:extLst>
      <p:ext uri="{BB962C8B-B14F-4D97-AF65-F5344CB8AC3E}">
        <p14:creationId xmlns:p14="http://schemas.microsoft.com/office/powerpoint/2010/main" val="97860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Quantum Mechanical Model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smtClean="0">
                <a:latin typeface="Arial" charset="0"/>
              </a:rPr>
              <a:t>Schr</a:t>
            </a:r>
            <a:r>
              <a:rPr lang="en-US" altLang="en-US" sz="2800" b="1" smtClean="0">
                <a:latin typeface="Arial" charset="0"/>
                <a:cs typeface="Arial" charset="0"/>
              </a:rPr>
              <a:t>ö</a:t>
            </a:r>
            <a:r>
              <a:rPr lang="en-US" altLang="en-US" sz="2800" b="1" smtClean="0">
                <a:latin typeface="Arial" charset="0"/>
              </a:rPr>
              <a:t>dinger wave equation</a:t>
            </a:r>
          </a:p>
          <a:p>
            <a:pPr lvl="1" eaLnBrk="1" hangingPunct="1"/>
            <a:r>
              <a:rPr lang="en-US" altLang="en-US" sz="2400" smtClean="0">
                <a:latin typeface="Arial" charset="0"/>
              </a:rPr>
              <a:t>Better know as the quantum mechanical model of the atom</a:t>
            </a:r>
          </a:p>
          <a:p>
            <a:pPr lvl="1" eaLnBrk="1" hangingPunct="1"/>
            <a:r>
              <a:rPr lang="en-US" altLang="en-US" sz="2400" b="1" smtClean="0">
                <a:latin typeface="Arial" charset="0"/>
              </a:rPr>
              <a:t>Orbitals</a:t>
            </a:r>
            <a:r>
              <a:rPr lang="en-US" altLang="en-US" sz="2400" smtClean="0">
                <a:latin typeface="Arial" charset="0"/>
              </a:rPr>
              <a:t> – 3D location around the nucleus that is the probable location of electrons</a:t>
            </a:r>
            <a:endParaRPr lang="el-GR" altLang="en-US" sz="2400" smtClean="0">
              <a:latin typeface="Arial" charset="0"/>
            </a:endParaRP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6081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Quantum Mechanical Model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Principal quantum number</a:t>
            </a:r>
          </a:p>
          <a:p>
            <a:pPr lvl="1" eaLnBrk="1" hangingPunct="1"/>
            <a:r>
              <a:rPr lang="en-US" altLang="en-US" smtClean="0"/>
              <a:t>Def  - </a:t>
            </a:r>
            <a:r>
              <a:rPr lang="en-US" altLang="en-US" sz="240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numbers that indicate the size, orientation, shape and spin of electrons in an atom</a:t>
            </a:r>
          </a:p>
          <a:p>
            <a:pPr lvl="1" eaLnBrk="1" hangingPunct="1"/>
            <a:r>
              <a:rPr lang="en-US" altLang="en-US" smtClean="0"/>
              <a:t>4 of them</a:t>
            </a:r>
          </a:p>
          <a:p>
            <a:pPr lvl="2" eaLnBrk="1" hangingPunct="1"/>
            <a:r>
              <a:rPr lang="en-US" altLang="en-US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Principal energy level</a:t>
            </a:r>
          </a:p>
          <a:p>
            <a:pPr lvl="2" eaLnBrk="1" hangingPunct="1"/>
            <a:r>
              <a:rPr lang="en-US" altLang="en-US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Angular momentum energy sublevel</a:t>
            </a:r>
          </a:p>
          <a:p>
            <a:pPr lvl="2" eaLnBrk="1" hangingPunct="1"/>
            <a:r>
              <a:rPr lang="en-US" altLang="en-US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Magnetic quantum number</a:t>
            </a:r>
          </a:p>
          <a:p>
            <a:pPr lvl="2" eaLnBrk="1" hangingPunct="1"/>
            <a:r>
              <a:rPr lang="en-US" altLang="en-US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Spin quantum number</a:t>
            </a:r>
          </a:p>
          <a:p>
            <a:pPr eaLnBrk="1" hangingPunct="1"/>
            <a:endParaRPr lang="en-US" altLang="en-US" smtClean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88574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Principal energy level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 –</a:t>
            </a:r>
            <a:r>
              <a:rPr lang="en-US" altLang="en-US" sz="280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major energy levels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Period = principal energy level</a:t>
            </a:r>
          </a:p>
          <a:p>
            <a:pPr eaLnBrk="1" hangingPunct="1"/>
            <a:r>
              <a:rPr lang="en-US" altLang="en-US" smtClean="0"/>
              <a:t>Symbol</a:t>
            </a:r>
          </a:p>
          <a:p>
            <a:pPr lvl="1" eaLnBrk="1" hangingPunct="1"/>
            <a:r>
              <a:rPr lang="en-US" altLang="en-US" sz="440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757084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Angular momentum quantum energy level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Def – </a:t>
            </a:r>
            <a:r>
              <a:rPr lang="en-US" altLang="en-US" sz="2800" smtClean="0">
                <a:solidFill>
                  <a:schemeClr val="tx2"/>
                </a:solidFill>
                <a:latin typeface="Arial Rounded MT Bold" pitchFamily="34" charset="0"/>
              </a:rPr>
              <a:t>energy sublevels, the shape of the orbital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Symbol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4000" i="1" smtClean="0">
                <a:solidFill>
                  <a:schemeClr val="tx2"/>
                </a:solidFill>
                <a:latin typeface="Rage Italic" pitchFamily="66" charset="0"/>
              </a:rPr>
              <a:t>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4000" i="1" smtClean="0">
                <a:solidFill>
                  <a:schemeClr val="tx2"/>
                </a:solidFill>
                <a:latin typeface="Rage Italic" pitchFamily="66" charset="0"/>
              </a:rPr>
              <a:t>l </a:t>
            </a:r>
            <a:r>
              <a:rPr lang="en-US" altLang="en-US" sz="4000" smtClean="0">
                <a:solidFill>
                  <a:schemeClr val="tx2"/>
                </a:solidFill>
                <a:latin typeface="Rage Italic" pitchFamily="66" charset="0"/>
              </a:rPr>
              <a:t>= n - 1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smtClean="0">
                <a:latin typeface="Arial" charset="0"/>
              </a:rPr>
              <a:t>Shapes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Arial" charset="0"/>
              </a:rPr>
              <a:t>s = sphere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Arial" charset="0"/>
              </a:rPr>
              <a:t>p = dumbbell or peanut shaped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Arial" charset="0"/>
              </a:rPr>
              <a:t>d = flower like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Arial" charset="0"/>
              </a:rPr>
              <a:t>f = ??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>
              <a:latin typeface="Script MT Bold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003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Shapes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 = sphere</a:t>
            </a:r>
          </a:p>
        </p:txBody>
      </p:sp>
      <p:pic>
        <p:nvPicPr>
          <p:cNvPr id="44036" name="Picture 9" descr="s-orbit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4800" y="990600"/>
            <a:ext cx="2692400" cy="563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416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shapes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</a:t>
            </a:r>
          </a:p>
        </p:txBody>
      </p:sp>
      <p:pic>
        <p:nvPicPr>
          <p:cNvPr id="45060" name="Picture 5" descr="FG06_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84425"/>
            <a:ext cx="68580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686905"/>
      </p:ext>
    </p:extLst>
  </p:cSld>
  <p:clrMapOvr>
    <a:masterClrMapping/>
  </p:clrMapOvr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283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Fireworks</vt:lpstr>
      <vt:lpstr>Quantum Theory</vt:lpstr>
      <vt:lpstr>Quantum Model Atom</vt:lpstr>
      <vt:lpstr>Quantum Mechanical Model of the atom</vt:lpstr>
      <vt:lpstr>Quantum Mechanical Model</vt:lpstr>
      <vt:lpstr>Quantum Mechanical Model</vt:lpstr>
      <vt:lpstr>Principal energy level</vt:lpstr>
      <vt:lpstr>Angular momentum quantum energy level</vt:lpstr>
      <vt:lpstr>Shapes</vt:lpstr>
      <vt:lpstr>shapes</vt:lpstr>
      <vt:lpstr>shapes</vt:lpstr>
      <vt:lpstr>All orbital shapes</vt:lpstr>
      <vt:lpstr>Magnetic quantum energy level</vt:lpstr>
      <vt:lpstr>Electron spin</vt:lpstr>
      <vt:lpstr>Quantum numbers</vt:lpstr>
      <vt:lpstr>PowerPoint Presentation</vt:lpstr>
      <vt:lpstr>PowerPoint Presentation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Theory</dc:title>
  <dc:creator>Kristen Herschler</dc:creator>
  <cp:lastModifiedBy>Kristen Herschler</cp:lastModifiedBy>
  <cp:revision>1</cp:revision>
  <dcterms:created xsi:type="dcterms:W3CDTF">2013-10-29T20:10:33Z</dcterms:created>
  <dcterms:modified xsi:type="dcterms:W3CDTF">2013-10-29T20:12:02Z</dcterms:modified>
</cp:coreProperties>
</file>