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 Black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alt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74 h 504"/>
                        <a:gd name="T2" fmla="*/ 136 w 2736"/>
                        <a:gd name="T3" fmla="*/ 25 h 504"/>
                        <a:gd name="T4" fmla="*/ 280 w 2736"/>
                        <a:gd name="T5" fmla="*/ 4 h 504"/>
                        <a:gd name="T6" fmla="*/ 431 w 2736"/>
                        <a:gd name="T7" fmla="*/ 4 h 504"/>
                        <a:gd name="T8" fmla="*/ 429 w 2736"/>
                        <a:gd name="T9" fmla="*/ 15 h 504"/>
                        <a:gd name="T10" fmla="*/ 279 w 2736"/>
                        <a:gd name="T11" fmla="*/ 15 h 504"/>
                        <a:gd name="T12" fmla="*/ 103 w 2736"/>
                        <a:gd name="T13" fmla="*/ 43 h 504"/>
                        <a:gd name="T14" fmla="*/ 0 w 2736"/>
                        <a:gd name="T15" fmla="*/ 7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7 w 1769"/>
                        <a:gd name="T3" fmla="*/ 9 h 791"/>
                        <a:gd name="T4" fmla="*/ 86 w 1769"/>
                        <a:gd name="T5" fmla="*/ 30 h 791"/>
                        <a:gd name="T6" fmla="*/ 120 w 1769"/>
                        <a:gd name="T7" fmla="*/ 64 h 791"/>
                        <a:gd name="T8" fmla="*/ 131 w 1769"/>
                        <a:gd name="T9" fmla="*/ 90 h 791"/>
                        <a:gd name="T10" fmla="*/ 127 w 1769"/>
                        <a:gd name="T11" fmla="*/ 116 h 791"/>
                        <a:gd name="T12" fmla="*/ 119 w 1769"/>
                        <a:gd name="T13" fmla="*/ 94 h 791"/>
                        <a:gd name="T14" fmla="*/ 104 w 1769"/>
                        <a:gd name="T15" fmla="*/ 67 h 791"/>
                        <a:gd name="T16" fmla="*/ 83 w 1769"/>
                        <a:gd name="T17" fmla="*/ 43 h 791"/>
                        <a:gd name="T18" fmla="*/ 43 w 1769"/>
                        <a:gd name="T19" fmla="*/ 22 h 791"/>
                        <a:gd name="T20" fmla="*/ 0 w 1769"/>
                        <a:gd name="T21" fmla="*/ 1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114 h 504"/>
                        <a:gd name="T2" fmla="*/ 167 w 2736"/>
                        <a:gd name="T3" fmla="*/ 38 h 504"/>
                        <a:gd name="T4" fmla="*/ 343 w 2736"/>
                        <a:gd name="T5" fmla="*/ 6 h 504"/>
                        <a:gd name="T6" fmla="*/ 529 w 2736"/>
                        <a:gd name="T7" fmla="*/ 6 h 504"/>
                        <a:gd name="T8" fmla="*/ 525 w 2736"/>
                        <a:gd name="T9" fmla="*/ 23 h 504"/>
                        <a:gd name="T10" fmla="*/ 341 w 2736"/>
                        <a:gd name="T11" fmla="*/ 23 h 504"/>
                        <a:gd name="T12" fmla="*/ 127 w 2736"/>
                        <a:gd name="T13" fmla="*/ 65 h 504"/>
                        <a:gd name="T14" fmla="*/ 0 w 2736"/>
                        <a:gd name="T15" fmla="*/ 11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>
                        <a:gd name="T0" fmla="*/ 1 w 1769"/>
                        <a:gd name="T1" fmla="*/ 2 h 791"/>
                        <a:gd name="T2" fmla="*/ 45 w 1769"/>
                        <a:gd name="T3" fmla="*/ 13 h 791"/>
                        <a:gd name="T4" fmla="*/ 106 w 1769"/>
                        <a:gd name="T5" fmla="*/ 45 h 791"/>
                        <a:gd name="T6" fmla="*/ 148 w 1769"/>
                        <a:gd name="T7" fmla="*/ 97 h 791"/>
                        <a:gd name="T8" fmla="*/ 161 w 1769"/>
                        <a:gd name="T9" fmla="*/ 137 h 791"/>
                        <a:gd name="T10" fmla="*/ 155 w 1769"/>
                        <a:gd name="T11" fmla="*/ 177 h 791"/>
                        <a:gd name="T12" fmla="*/ 146 w 1769"/>
                        <a:gd name="T13" fmla="*/ 143 h 791"/>
                        <a:gd name="T14" fmla="*/ 128 w 1769"/>
                        <a:gd name="T15" fmla="*/ 103 h 791"/>
                        <a:gd name="T16" fmla="*/ 102 w 1769"/>
                        <a:gd name="T17" fmla="*/ 67 h 791"/>
                        <a:gd name="T18" fmla="*/ 53 w 1769"/>
                        <a:gd name="T19" fmla="*/ 34 h 791"/>
                        <a:gd name="T20" fmla="*/ 0 w 1769"/>
                        <a:gd name="T21" fmla="*/ 17 h 791"/>
                        <a:gd name="T22" fmla="*/ 1 w 1769"/>
                        <a:gd name="T23" fmla="*/ 2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66 h 504"/>
                        <a:gd name="T2" fmla="*/ 140 w 2736"/>
                        <a:gd name="T3" fmla="*/ 22 h 504"/>
                        <a:gd name="T4" fmla="*/ 288 w 2736"/>
                        <a:gd name="T5" fmla="*/ 3 h 504"/>
                        <a:gd name="T6" fmla="*/ 444 w 2736"/>
                        <a:gd name="T7" fmla="*/ 3 h 504"/>
                        <a:gd name="T8" fmla="*/ 441 w 2736"/>
                        <a:gd name="T9" fmla="*/ 13 h 504"/>
                        <a:gd name="T10" fmla="*/ 286 w 2736"/>
                        <a:gd name="T11" fmla="*/ 13 h 504"/>
                        <a:gd name="T12" fmla="*/ 106 w 2736"/>
                        <a:gd name="T13" fmla="*/ 39 h 504"/>
                        <a:gd name="T14" fmla="*/ 0 w 2736"/>
                        <a:gd name="T15" fmla="*/ 6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7 w 1769"/>
                        <a:gd name="T3" fmla="*/ 7 h 791"/>
                        <a:gd name="T4" fmla="*/ 89 w 1769"/>
                        <a:gd name="T5" fmla="*/ 26 h 791"/>
                        <a:gd name="T6" fmla="*/ 124 w 1769"/>
                        <a:gd name="T7" fmla="*/ 57 h 791"/>
                        <a:gd name="T8" fmla="*/ 135 w 1769"/>
                        <a:gd name="T9" fmla="*/ 79 h 791"/>
                        <a:gd name="T10" fmla="*/ 130 w 1769"/>
                        <a:gd name="T11" fmla="*/ 104 h 791"/>
                        <a:gd name="T12" fmla="*/ 122 w 1769"/>
                        <a:gd name="T13" fmla="*/ 83 h 791"/>
                        <a:gd name="T14" fmla="*/ 107 w 1769"/>
                        <a:gd name="T15" fmla="*/ 60 h 791"/>
                        <a:gd name="T16" fmla="*/ 85 w 1769"/>
                        <a:gd name="T17" fmla="*/ 39 h 791"/>
                        <a:gd name="T18" fmla="*/ 45 w 1769"/>
                        <a:gd name="T19" fmla="*/ 20 h 791"/>
                        <a:gd name="T20" fmla="*/ 0 w 1769"/>
                        <a:gd name="T21" fmla="*/ 10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98 h 504"/>
                        <a:gd name="T2" fmla="*/ 122 w 2736"/>
                        <a:gd name="T3" fmla="*/ 33 h 504"/>
                        <a:gd name="T4" fmla="*/ 251 w 2736"/>
                        <a:gd name="T5" fmla="*/ 5 h 504"/>
                        <a:gd name="T6" fmla="*/ 386 w 2736"/>
                        <a:gd name="T7" fmla="*/ 5 h 504"/>
                        <a:gd name="T8" fmla="*/ 384 w 2736"/>
                        <a:gd name="T9" fmla="*/ 20 h 504"/>
                        <a:gd name="T10" fmla="*/ 249 w 2736"/>
                        <a:gd name="T11" fmla="*/ 20 h 504"/>
                        <a:gd name="T12" fmla="*/ 93 w 2736"/>
                        <a:gd name="T13" fmla="*/ 57 h 504"/>
                        <a:gd name="T14" fmla="*/ 0 w 2736"/>
                        <a:gd name="T15" fmla="*/ 9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3 w 1769"/>
                        <a:gd name="T3" fmla="*/ 11 h 791"/>
                        <a:gd name="T4" fmla="*/ 78 w 1769"/>
                        <a:gd name="T5" fmla="*/ 39 h 791"/>
                        <a:gd name="T6" fmla="*/ 108 w 1769"/>
                        <a:gd name="T7" fmla="*/ 84 h 791"/>
                        <a:gd name="T8" fmla="*/ 118 w 1769"/>
                        <a:gd name="T9" fmla="*/ 119 h 791"/>
                        <a:gd name="T10" fmla="*/ 114 w 1769"/>
                        <a:gd name="T11" fmla="*/ 154 h 791"/>
                        <a:gd name="T12" fmla="*/ 107 w 1769"/>
                        <a:gd name="T13" fmla="*/ 124 h 791"/>
                        <a:gd name="T14" fmla="*/ 93 w 1769"/>
                        <a:gd name="T15" fmla="*/ 89 h 791"/>
                        <a:gd name="T16" fmla="*/ 75 w 1769"/>
                        <a:gd name="T17" fmla="*/ 58 h 791"/>
                        <a:gd name="T18" fmla="*/ 39 w 1769"/>
                        <a:gd name="T19" fmla="*/ 30 h 791"/>
                        <a:gd name="T20" fmla="*/ 0 w 1769"/>
                        <a:gd name="T21" fmla="*/ 15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74 h 504"/>
                        <a:gd name="T2" fmla="*/ 88 w 2736"/>
                        <a:gd name="T3" fmla="*/ 25 h 504"/>
                        <a:gd name="T4" fmla="*/ 181 w 2736"/>
                        <a:gd name="T5" fmla="*/ 4 h 504"/>
                        <a:gd name="T6" fmla="*/ 278 w 2736"/>
                        <a:gd name="T7" fmla="*/ 4 h 504"/>
                        <a:gd name="T8" fmla="*/ 277 w 2736"/>
                        <a:gd name="T9" fmla="*/ 15 h 504"/>
                        <a:gd name="T10" fmla="*/ 179 w 2736"/>
                        <a:gd name="T11" fmla="*/ 15 h 504"/>
                        <a:gd name="T12" fmla="*/ 66 w 2736"/>
                        <a:gd name="T13" fmla="*/ 43 h 504"/>
                        <a:gd name="T14" fmla="*/ 0 w 2736"/>
                        <a:gd name="T15" fmla="*/ 7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23 w 1769"/>
                        <a:gd name="T3" fmla="*/ 9 h 791"/>
                        <a:gd name="T4" fmla="*/ 56 w 1769"/>
                        <a:gd name="T5" fmla="*/ 30 h 791"/>
                        <a:gd name="T6" fmla="*/ 78 w 1769"/>
                        <a:gd name="T7" fmla="*/ 63 h 791"/>
                        <a:gd name="T8" fmla="*/ 85 w 1769"/>
                        <a:gd name="T9" fmla="*/ 88 h 791"/>
                        <a:gd name="T10" fmla="*/ 82 w 1769"/>
                        <a:gd name="T11" fmla="*/ 115 h 791"/>
                        <a:gd name="T12" fmla="*/ 77 w 1769"/>
                        <a:gd name="T13" fmla="*/ 93 h 791"/>
                        <a:gd name="T14" fmla="*/ 68 w 1769"/>
                        <a:gd name="T15" fmla="*/ 67 h 791"/>
                        <a:gd name="T16" fmla="*/ 53 w 1769"/>
                        <a:gd name="T17" fmla="*/ 43 h 791"/>
                        <a:gd name="T18" fmla="*/ 28 w 1769"/>
                        <a:gd name="T19" fmla="*/ 22 h 791"/>
                        <a:gd name="T20" fmla="*/ 0 w 1769"/>
                        <a:gd name="T21" fmla="*/ 11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18 h 504"/>
                        <a:gd name="T2" fmla="*/ 60 w 2736"/>
                        <a:gd name="T3" fmla="*/ 6 h 504"/>
                        <a:gd name="T4" fmla="*/ 123 w 2736"/>
                        <a:gd name="T5" fmla="*/ 1 h 504"/>
                        <a:gd name="T6" fmla="*/ 189 w 2736"/>
                        <a:gd name="T7" fmla="*/ 1 h 504"/>
                        <a:gd name="T8" fmla="*/ 188 w 2736"/>
                        <a:gd name="T9" fmla="*/ 4 h 504"/>
                        <a:gd name="T10" fmla="*/ 122 w 2736"/>
                        <a:gd name="T11" fmla="*/ 4 h 504"/>
                        <a:gd name="T12" fmla="*/ 45 w 2736"/>
                        <a:gd name="T13" fmla="*/ 10 h 504"/>
                        <a:gd name="T14" fmla="*/ 0 w 2736"/>
                        <a:gd name="T15" fmla="*/ 1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6 w 1769"/>
                        <a:gd name="T3" fmla="*/ 2 h 791"/>
                        <a:gd name="T4" fmla="*/ 38 w 1769"/>
                        <a:gd name="T5" fmla="*/ 7 h 791"/>
                        <a:gd name="T6" fmla="*/ 53 w 1769"/>
                        <a:gd name="T7" fmla="*/ 15 h 791"/>
                        <a:gd name="T8" fmla="*/ 58 w 1769"/>
                        <a:gd name="T9" fmla="*/ 21 h 791"/>
                        <a:gd name="T10" fmla="*/ 56 w 1769"/>
                        <a:gd name="T11" fmla="*/ 28 h 791"/>
                        <a:gd name="T12" fmla="*/ 52 w 1769"/>
                        <a:gd name="T13" fmla="*/ 23 h 791"/>
                        <a:gd name="T14" fmla="*/ 46 w 1769"/>
                        <a:gd name="T15" fmla="*/ 16 h 791"/>
                        <a:gd name="T16" fmla="*/ 37 w 1769"/>
                        <a:gd name="T17" fmla="*/ 10 h 791"/>
                        <a:gd name="T18" fmla="*/ 19 w 1769"/>
                        <a:gd name="T19" fmla="*/ 6 h 791"/>
                        <a:gd name="T20" fmla="*/ 0 w 1769"/>
                        <a:gd name="T21" fmla="*/ 3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17 h 504"/>
                        <a:gd name="T2" fmla="*/ 36 w 2736"/>
                        <a:gd name="T3" fmla="*/ 6 h 504"/>
                        <a:gd name="T4" fmla="*/ 73 w 2736"/>
                        <a:gd name="T5" fmla="*/ 1 h 504"/>
                        <a:gd name="T6" fmla="*/ 113 w 2736"/>
                        <a:gd name="T7" fmla="*/ 1 h 504"/>
                        <a:gd name="T8" fmla="*/ 112 w 2736"/>
                        <a:gd name="T9" fmla="*/ 3 h 504"/>
                        <a:gd name="T10" fmla="*/ 73 w 2736"/>
                        <a:gd name="T11" fmla="*/ 3 h 504"/>
                        <a:gd name="T12" fmla="*/ 27 w 2736"/>
                        <a:gd name="T13" fmla="*/ 10 h 504"/>
                        <a:gd name="T14" fmla="*/ 0 w 2736"/>
                        <a:gd name="T15" fmla="*/ 1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9 w 1769"/>
                        <a:gd name="T3" fmla="*/ 2 h 791"/>
                        <a:gd name="T4" fmla="*/ 23 w 1769"/>
                        <a:gd name="T5" fmla="*/ 6 h 791"/>
                        <a:gd name="T6" fmla="*/ 32 w 1769"/>
                        <a:gd name="T7" fmla="*/ 15 h 791"/>
                        <a:gd name="T8" fmla="*/ 34 w 1769"/>
                        <a:gd name="T9" fmla="*/ 20 h 791"/>
                        <a:gd name="T10" fmla="*/ 33 w 1769"/>
                        <a:gd name="T11" fmla="*/ 26 h 791"/>
                        <a:gd name="T12" fmla="*/ 31 w 1769"/>
                        <a:gd name="T13" fmla="*/ 21 h 791"/>
                        <a:gd name="T14" fmla="*/ 27 w 1769"/>
                        <a:gd name="T15" fmla="*/ 15 h 791"/>
                        <a:gd name="T16" fmla="*/ 22 w 1769"/>
                        <a:gd name="T17" fmla="*/ 10 h 791"/>
                        <a:gd name="T18" fmla="*/ 11 w 1769"/>
                        <a:gd name="T19" fmla="*/ 5 h 791"/>
                        <a:gd name="T20" fmla="*/ 0 w 1769"/>
                        <a:gd name="T21" fmla="*/ 3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74 h 504"/>
                        <a:gd name="T2" fmla="*/ 136 w 2736"/>
                        <a:gd name="T3" fmla="*/ 25 h 504"/>
                        <a:gd name="T4" fmla="*/ 280 w 2736"/>
                        <a:gd name="T5" fmla="*/ 4 h 504"/>
                        <a:gd name="T6" fmla="*/ 431 w 2736"/>
                        <a:gd name="T7" fmla="*/ 4 h 504"/>
                        <a:gd name="T8" fmla="*/ 429 w 2736"/>
                        <a:gd name="T9" fmla="*/ 15 h 504"/>
                        <a:gd name="T10" fmla="*/ 279 w 2736"/>
                        <a:gd name="T11" fmla="*/ 15 h 504"/>
                        <a:gd name="T12" fmla="*/ 103 w 2736"/>
                        <a:gd name="T13" fmla="*/ 43 h 504"/>
                        <a:gd name="T14" fmla="*/ 0 w 2736"/>
                        <a:gd name="T15" fmla="*/ 7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7 w 1769"/>
                        <a:gd name="T3" fmla="*/ 9 h 791"/>
                        <a:gd name="T4" fmla="*/ 86 w 1769"/>
                        <a:gd name="T5" fmla="*/ 30 h 791"/>
                        <a:gd name="T6" fmla="*/ 120 w 1769"/>
                        <a:gd name="T7" fmla="*/ 64 h 791"/>
                        <a:gd name="T8" fmla="*/ 131 w 1769"/>
                        <a:gd name="T9" fmla="*/ 90 h 791"/>
                        <a:gd name="T10" fmla="*/ 127 w 1769"/>
                        <a:gd name="T11" fmla="*/ 116 h 791"/>
                        <a:gd name="T12" fmla="*/ 119 w 1769"/>
                        <a:gd name="T13" fmla="*/ 94 h 791"/>
                        <a:gd name="T14" fmla="*/ 104 w 1769"/>
                        <a:gd name="T15" fmla="*/ 67 h 791"/>
                        <a:gd name="T16" fmla="*/ 83 w 1769"/>
                        <a:gd name="T17" fmla="*/ 43 h 791"/>
                        <a:gd name="T18" fmla="*/ 43 w 1769"/>
                        <a:gd name="T19" fmla="*/ 22 h 791"/>
                        <a:gd name="T20" fmla="*/ 0 w 1769"/>
                        <a:gd name="T21" fmla="*/ 1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114 h 504"/>
                        <a:gd name="T2" fmla="*/ 167 w 2736"/>
                        <a:gd name="T3" fmla="*/ 38 h 504"/>
                        <a:gd name="T4" fmla="*/ 343 w 2736"/>
                        <a:gd name="T5" fmla="*/ 6 h 504"/>
                        <a:gd name="T6" fmla="*/ 529 w 2736"/>
                        <a:gd name="T7" fmla="*/ 6 h 504"/>
                        <a:gd name="T8" fmla="*/ 525 w 2736"/>
                        <a:gd name="T9" fmla="*/ 23 h 504"/>
                        <a:gd name="T10" fmla="*/ 341 w 2736"/>
                        <a:gd name="T11" fmla="*/ 23 h 504"/>
                        <a:gd name="T12" fmla="*/ 127 w 2736"/>
                        <a:gd name="T13" fmla="*/ 65 h 504"/>
                        <a:gd name="T14" fmla="*/ 0 w 2736"/>
                        <a:gd name="T15" fmla="*/ 11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>
                        <a:gd name="T0" fmla="*/ 1 w 1769"/>
                        <a:gd name="T1" fmla="*/ 2 h 791"/>
                        <a:gd name="T2" fmla="*/ 45 w 1769"/>
                        <a:gd name="T3" fmla="*/ 13 h 791"/>
                        <a:gd name="T4" fmla="*/ 106 w 1769"/>
                        <a:gd name="T5" fmla="*/ 45 h 791"/>
                        <a:gd name="T6" fmla="*/ 148 w 1769"/>
                        <a:gd name="T7" fmla="*/ 97 h 791"/>
                        <a:gd name="T8" fmla="*/ 161 w 1769"/>
                        <a:gd name="T9" fmla="*/ 137 h 791"/>
                        <a:gd name="T10" fmla="*/ 155 w 1769"/>
                        <a:gd name="T11" fmla="*/ 177 h 791"/>
                        <a:gd name="T12" fmla="*/ 146 w 1769"/>
                        <a:gd name="T13" fmla="*/ 143 h 791"/>
                        <a:gd name="T14" fmla="*/ 128 w 1769"/>
                        <a:gd name="T15" fmla="*/ 103 h 791"/>
                        <a:gd name="T16" fmla="*/ 102 w 1769"/>
                        <a:gd name="T17" fmla="*/ 67 h 791"/>
                        <a:gd name="T18" fmla="*/ 53 w 1769"/>
                        <a:gd name="T19" fmla="*/ 34 h 791"/>
                        <a:gd name="T20" fmla="*/ 0 w 1769"/>
                        <a:gd name="T21" fmla="*/ 17 h 791"/>
                        <a:gd name="T22" fmla="*/ 1 w 1769"/>
                        <a:gd name="T23" fmla="*/ 2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66 h 504"/>
                        <a:gd name="T2" fmla="*/ 140 w 2736"/>
                        <a:gd name="T3" fmla="*/ 22 h 504"/>
                        <a:gd name="T4" fmla="*/ 288 w 2736"/>
                        <a:gd name="T5" fmla="*/ 3 h 504"/>
                        <a:gd name="T6" fmla="*/ 444 w 2736"/>
                        <a:gd name="T7" fmla="*/ 3 h 504"/>
                        <a:gd name="T8" fmla="*/ 441 w 2736"/>
                        <a:gd name="T9" fmla="*/ 13 h 504"/>
                        <a:gd name="T10" fmla="*/ 286 w 2736"/>
                        <a:gd name="T11" fmla="*/ 13 h 504"/>
                        <a:gd name="T12" fmla="*/ 106 w 2736"/>
                        <a:gd name="T13" fmla="*/ 39 h 504"/>
                        <a:gd name="T14" fmla="*/ 0 w 2736"/>
                        <a:gd name="T15" fmla="*/ 66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7 w 1769"/>
                        <a:gd name="T3" fmla="*/ 7 h 791"/>
                        <a:gd name="T4" fmla="*/ 89 w 1769"/>
                        <a:gd name="T5" fmla="*/ 26 h 791"/>
                        <a:gd name="T6" fmla="*/ 124 w 1769"/>
                        <a:gd name="T7" fmla="*/ 57 h 791"/>
                        <a:gd name="T8" fmla="*/ 135 w 1769"/>
                        <a:gd name="T9" fmla="*/ 79 h 791"/>
                        <a:gd name="T10" fmla="*/ 130 w 1769"/>
                        <a:gd name="T11" fmla="*/ 104 h 791"/>
                        <a:gd name="T12" fmla="*/ 122 w 1769"/>
                        <a:gd name="T13" fmla="*/ 83 h 791"/>
                        <a:gd name="T14" fmla="*/ 107 w 1769"/>
                        <a:gd name="T15" fmla="*/ 60 h 791"/>
                        <a:gd name="T16" fmla="*/ 85 w 1769"/>
                        <a:gd name="T17" fmla="*/ 39 h 791"/>
                        <a:gd name="T18" fmla="*/ 45 w 1769"/>
                        <a:gd name="T19" fmla="*/ 20 h 791"/>
                        <a:gd name="T20" fmla="*/ 0 w 1769"/>
                        <a:gd name="T21" fmla="*/ 10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98 h 504"/>
                        <a:gd name="T2" fmla="*/ 122 w 2736"/>
                        <a:gd name="T3" fmla="*/ 33 h 504"/>
                        <a:gd name="T4" fmla="*/ 251 w 2736"/>
                        <a:gd name="T5" fmla="*/ 5 h 504"/>
                        <a:gd name="T6" fmla="*/ 386 w 2736"/>
                        <a:gd name="T7" fmla="*/ 5 h 504"/>
                        <a:gd name="T8" fmla="*/ 384 w 2736"/>
                        <a:gd name="T9" fmla="*/ 20 h 504"/>
                        <a:gd name="T10" fmla="*/ 249 w 2736"/>
                        <a:gd name="T11" fmla="*/ 20 h 504"/>
                        <a:gd name="T12" fmla="*/ 93 w 2736"/>
                        <a:gd name="T13" fmla="*/ 57 h 504"/>
                        <a:gd name="T14" fmla="*/ 0 w 2736"/>
                        <a:gd name="T15" fmla="*/ 9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3 w 1769"/>
                        <a:gd name="T3" fmla="*/ 11 h 791"/>
                        <a:gd name="T4" fmla="*/ 78 w 1769"/>
                        <a:gd name="T5" fmla="*/ 39 h 791"/>
                        <a:gd name="T6" fmla="*/ 108 w 1769"/>
                        <a:gd name="T7" fmla="*/ 84 h 791"/>
                        <a:gd name="T8" fmla="*/ 118 w 1769"/>
                        <a:gd name="T9" fmla="*/ 119 h 791"/>
                        <a:gd name="T10" fmla="*/ 114 w 1769"/>
                        <a:gd name="T11" fmla="*/ 154 h 791"/>
                        <a:gd name="T12" fmla="*/ 107 w 1769"/>
                        <a:gd name="T13" fmla="*/ 124 h 791"/>
                        <a:gd name="T14" fmla="*/ 93 w 1769"/>
                        <a:gd name="T15" fmla="*/ 89 h 791"/>
                        <a:gd name="T16" fmla="*/ 75 w 1769"/>
                        <a:gd name="T17" fmla="*/ 58 h 791"/>
                        <a:gd name="T18" fmla="*/ 39 w 1769"/>
                        <a:gd name="T19" fmla="*/ 30 h 791"/>
                        <a:gd name="T20" fmla="*/ 0 w 1769"/>
                        <a:gd name="T21" fmla="*/ 15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6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74 h 504"/>
                        <a:gd name="T2" fmla="*/ 88 w 2736"/>
                        <a:gd name="T3" fmla="*/ 25 h 504"/>
                        <a:gd name="T4" fmla="*/ 181 w 2736"/>
                        <a:gd name="T5" fmla="*/ 4 h 504"/>
                        <a:gd name="T6" fmla="*/ 278 w 2736"/>
                        <a:gd name="T7" fmla="*/ 4 h 504"/>
                        <a:gd name="T8" fmla="*/ 277 w 2736"/>
                        <a:gd name="T9" fmla="*/ 15 h 504"/>
                        <a:gd name="T10" fmla="*/ 179 w 2736"/>
                        <a:gd name="T11" fmla="*/ 15 h 504"/>
                        <a:gd name="T12" fmla="*/ 66 w 2736"/>
                        <a:gd name="T13" fmla="*/ 43 h 504"/>
                        <a:gd name="T14" fmla="*/ 0 w 2736"/>
                        <a:gd name="T15" fmla="*/ 7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23 w 1769"/>
                        <a:gd name="T3" fmla="*/ 9 h 791"/>
                        <a:gd name="T4" fmla="*/ 56 w 1769"/>
                        <a:gd name="T5" fmla="*/ 30 h 791"/>
                        <a:gd name="T6" fmla="*/ 78 w 1769"/>
                        <a:gd name="T7" fmla="*/ 63 h 791"/>
                        <a:gd name="T8" fmla="*/ 85 w 1769"/>
                        <a:gd name="T9" fmla="*/ 88 h 791"/>
                        <a:gd name="T10" fmla="*/ 82 w 1769"/>
                        <a:gd name="T11" fmla="*/ 115 h 791"/>
                        <a:gd name="T12" fmla="*/ 77 w 1769"/>
                        <a:gd name="T13" fmla="*/ 93 h 791"/>
                        <a:gd name="T14" fmla="*/ 68 w 1769"/>
                        <a:gd name="T15" fmla="*/ 67 h 791"/>
                        <a:gd name="T16" fmla="*/ 53 w 1769"/>
                        <a:gd name="T17" fmla="*/ 43 h 791"/>
                        <a:gd name="T18" fmla="*/ 28 w 1769"/>
                        <a:gd name="T19" fmla="*/ 22 h 791"/>
                        <a:gd name="T20" fmla="*/ 0 w 1769"/>
                        <a:gd name="T21" fmla="*/ 11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18 h 504"/>
                        <a:gd name="T2" fmla="*/ 60 w 2736"/>
                        <a:gd name="T3" fmla="*/ 6 h 504"/>
                        <a:gd name="T4" fmla="*/ 123 w 2736"/>
                        <a:gd name="T5" fmla="*/ 1 h 504"/>
                        <a:gd name="T6" fmla="*/ 189 w 2736"/>
                        <a:gd name="T7" fmla="*/ 1 h 504"/>
                        <a:gd name="T8" fmla="*/ 188 w 2736"/>
                        <a:gd name="T9" fmla="*/ 4 h 504"/>
                        <a:gd name="T10" fmla="*/ 122 w 2736"/>
                        <a:gd name="T11" fmla="*/ 4 h 504"/>
                        <a:gd name="T12" fmla="*/ 45 w 2736"/>
                        <a:gd name="T13" fmla="*/ 10 h 504"/>
                        <a:gd name="T14" fmla="*/ 0 w 2736"/>
                        <a:gd name="T15" fmla="*/ 18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6 w 1769"/>
                        <a:gd name="T3" fmla="*/ 2 h 791"/>
                        <a:gd name="T4" fmla="*/ 38 w 1769"/>
                        <a:gd name="T5" fmla="*/ 7 h 791"/>
                        <a:gd name="T6" fmla="*/ 53 w 1769"/>
                        <a:gd name="T7" fmla="*/ 15 h 791"/>
                        <a:gd name="T8" fmla="*/ 58 w 1769"/>
                        <a:gd name="T9" fmla="*/ 21 h 791"/>
                        <a:gd name="T10" fmla="*/ 56 w 1769"/>
                        <a:gd name="T11" fmla="*/ 28 h 791"/>
                        <a:gd name="T12" fmla="*/ 52 w 1769"/>
                        <a:gd name="T13" fmla="*/ 23 h 791"/>
                        <a:gd name="T14" fmla="*/ 46 w 1769"/>
                        <a:gd name="T15" fmla="*/ 16 h 791"/>
                        <a:gd name="T16" fmla="*/ 37 w 1769"/>
                        <a:gd name="T17" fmla="*/ 10 h 791"/>
                        <a:gd name="T18" fmla="*/ 19 w 1769"/>
                        <a:gd name="T19" fmla="*/ 6 h 791"/>
                        <a:gd name="T20" fmla="*/ 0 w 1769"/>
                        <a:gd name="T21" fmla="*/ 3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17 h 504"/>
                        <a:gd name="T2" fmla="*/ 36 w 2736"/>
                        <a:gd name="T3" fmla="*/ 6 h 504"/>
                        <a:gd name="T4" fmla="*/ 73 w 2736"/>
                        <a:gd name="T5" fmla="*/ 1 h 504"/>
                        <a:gd name="T6" fmla="*/ 113 w 2736"/>
                        <a:gd name="T7" fmla="*/ 1 h 504"/>
                        <a:gd name="T8" fmla="*/ 112 w 2736"/>
                        <a:gd name="T9" fmla="*/ 3 h 504"/>
                        <a:gd name="T10" fmla="*/ 73 w 2736"/>
                        <a:gd name="T11" fmla="*/ 3 h 504"/>
                        <a:gd name="T12" fmla="*/ 27 w 2736"/>
                        <a:gd name="T13" fmla="*/ 10 h 504"/>
                        <a:gd name="T14" fmla="*/ 0 w 2736"/>
                        <a:gd name="T15" fmla="*/ 1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9 w 1769"/>
                        <a:gd name="T3" fmla="*/ 2 h 791"/>
                        <a:gd name="T4" fmla="*/ 23 w 1769"/>
                        <a:gd name="T5" fmla="*/ 6 h 791"/>
                        <a:gd name="T6" fmla="*/ 32 w 1769"/>
                        <a:gd name="T7" fmla="*/ 15 h 791"/>
                        <a:gd name="T8" fmla="*/ 34 w 1769"/>
                        <a:gd name="T9" fmla="*/ 20 h 791"/>
                        <a:gd name="T10" fmla="*/ 33 w 1769"/>
                        <a:gd name="T11" fmla="*/ 26 h 791"/>
                        <a:gd name="T12" fmla="*/ 31 w 1769"/>
                        <a:gd name="T13" fmla="*/ 21 h 791"/>
                        <a:gd name="T14" fmla="*/ 27 w 1769"/>
                        <a:gd name="T15" fmla="*/ 15 h 791"/>
                        <a:gd name="T16" fmla="*/ 22 w 1769"/>
                        <a:gd name="T17" fmla="*/ 10 h 791"/>
                        <a:gd name="T18" fmla="*/ 11 w 1769"/>
                        <a:gd name="T19" fmla="*/ 5 h 791"/>
                        <a:gd name="T20" fmla="*/ 0 w 1769"/>
                        <a:gd name="T21" fmla="*/ 3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17 h 504"/>
                        <a:gd name="T2" fmla="*/ 36 w 2736"/>
                        <a:gd name="T3" fmla="*/ 6 h 504"/>
                        <a:gd name="T4" fmla="*/ 73 w 2736"/>
                        <a:gd name="T5" fmla="*/ 1 h 504"/>
                        <a:gd name="T6" fmla="*/ 113 w 2736"/>
                        <a:gd name="T7" fmla="*/ 1 h 504"/>
                        <a:gd name="T8" fmla="*/ 112 w 2736"/>
                        <a:gd name="T9" fmla="*/ 3 h 504"/>
                        <a:gd name="T10" fmla="*/ 73 w 2736"/>
                        <a:gd name="T11" fmla="*/ 3 h 504"/>
                        <a:gd name="T12" fmla="*/ 27 w 2736"/>
                        <a:gd name="T13" fmla="*/ 10 h 504"/>
                        <a:gd name="T14" fmla="*/ 0 w 2736"/>
                        <a:gd name="T15" fmla="*/ 1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9 w 1769"/>
                        <a:gd name="T3" fmla="*/ 2 h 791"/>
                        <a:gd name="T4" fmla="*/ 23 w 1769"/>
                        <a:gd name="T5" fmla="*/ 6 h 791"/>
                        <a:gd name="T6" fmla="*/ 32 w 1769"/>
                        <a:gd name="T7" fmla="*/ 15 h 791"/>
                        <a:gd name="T8" fmla="*/ 34 w 1769"/>
                        <a:gd name="T9" fmla="*/ 20 h 791"/>
                        <a:gd name="T10" fmla="*/ 33 w 1769"/>
                        <a:gd name="T11" fmla="*/ 26 h 791"/>
                        <a:gd name="T12" fmla="*/ 31 w 1769"/>
                        <a:gd name="T13" fmla="*/ 21 h 791"/>
                        <a:gd name="T14" fmla="*/ 27 w 1769"/>
                        <a:gd name="T15" fmla="*/ 15 h 791"/>
                        <a:gd name="T16" fmla="*/ 22 w 1769"/>
                        <a:gd name="T17" fmla="*/ 10 h 791"/>
                        <a:gd name="T18" fmla="*/ 11 w 1769"/>
                        <a:gd name="T19" fmla="*/ 5 h 791"/>
                        <a:gd name="T20" fmla="*/ 0 w 1769"/>
                        <a:gd name="T21" fmla="*/ 3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17 h 504"/>
                        <a:gd name="T2" fmla="*/ 36 w 2736"/>
                        <a:gd name="T3" fmla="*/ 6 h 504"/>
                        <a:gd name="T4" fmla="*/ 73 w 2736"/>
                        <a:gd name="T5" fmla="*/ 1 h 504"/>
                        <a:gd name="T6" fmla="*/ 113 w 2736"/>
                        <a:gd name="T7" fmla="*/ 1 h 504"/>
                        <a:gd name="T8" fmla="*/ 112 w 2736"/>
                        <a:gd name="T9" fmla="*/ 3 h 504"/>
                        <a:gd name="T10" fmla="*/ 73 w 2736"/>
                        <a:gd name="T11" fmla="*/ 3 h 504"/>
                        <a:gd name="T12" fmla="*/ 27 w 2736"/>
                        <a:gd name="T13" fmla="*/ 10 h 504"/>
                        <a:gd name="T14" fmla="*/ 0 w 2736"/>
                        <a:gd name="T15" fmla="*/ 1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9 w 1769"/>
                        <a:gd name="T3" fmla="*/ 2 h 791"/>
                        <a:gd name="T4" fmla="*/ 23 w 1769"/>
                        <a:gd name="T5" fmla="*/ 6 h 791"/>
                        <a:gd name="T6" fmla="*/ 32 w 1769"/>
                        <a:gd name="T7" fmla="*/ 15 h 791"/>
                        <a:gd name="T8" fmla="*/ 34 w 1769"/>
                        <a:gd name="T9" fmla="*/ 20 h 791"/>
                        <a:gd name="T10" fmla="*/ 33 w 1769"/>
                        <a:gd name="T11" fmla="*/ 26 h 791"/>
                        <a:gd name="T12" fmla="*/ 31 w 1769"/>
                        <a:gd name="T13" fmla="*/ 21 h 791"/>
                        <a:gd name="T14" fmla="*/ 27 w 1769"/>
                        <a:gd name="T15" fmla="*/ 15 h 791"/>
                        <a:gd name="T16" fmla="*/ 22 w 1769"/>
                        <a:gd name="T17" fmla="*/ 10 h 791"/>
                        <a:gd name="T18" fmla="*/ 11 w 1769"/>
                        <a:gd name="T19" fmla="*/ 5 h 791"/>
                        <a:gd name="T20" fmla="*/ 0 w 1769"/>
                        <a:gd name="T21" fmla="*/ 3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17 h 504"/>
                        <a:gd name="T2" fmla="*/ 38 w 2736"/>
                        <a:gd name="T3" fmla="*/ 6 h 504"/>
                        <a:gd name="T4" fmla="*/ 78 w 2736"/>
                        <a:gd name="T5" fmla="*/ 1 h 504"/>
                        <a:gd name="T6" fmla="*/ 120 w 2736"/>
                        <a:gd name="T7" fmla="*/ 1 h 504"/>
                        <a:gd name="T8" fmla="*/ 119 w 2736"/>
                        <a:gd name="T9" fmla="*/ 3 h 504"/>
                        <a:gd name="T10" fmla="*/ 77 w 2736"/>
                        <a:gd name="T11" fmla="*/ 3 h 504"/>
                        <a:gd name="T12" fmla="*/ 29 w 2736"/>
                        <a:gd name="T13" fmla="*/ 10 h 504"/>
                        <a:gd name="T14" fmla="*/ 0 w 2736"/>
                        <a:gd name="T15" fmla="*/ 1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0 w 1769"/>
                        <a:gd name="T3" fmla="*/ 2 h 791"/>
                        <a:gd name="T4" fmla="*/ 24 w 1769"/>
                        <a:gd name="T5" fmla="*/ 6 h 791"/>
                        <a:gd name="T6" fmla="*/ 33 w 1769"/>
                        <a:gd name="T7" fmla="*/ 15 h 791"/>
                        <a:gd name="T8" fmla="*/ 36 w 1769"/>
                        <a:gd name="T9" fmla="*/ 20 h 791"/>
                        <a:gd name="T10" fmla="*/ 35 w 1769"/>
                        <a:gd name="T11" fmla="*/ 26 h 791"/>
                        <a:gd name="T12" fmla="*/ 33 w 1769"/>
                        <a:gd name="T13" fmla="*/ 21 h 791"/>
                        <a:gd name="T14" fmla="*/ 29 w 1769"/>
                        <a:gd name="T15" fmla="*/ 15 h 791"/>
                        <a:gd name="T16" fmla="*/ 23 w 1769"/>
                        <a:gd name="T17" fmla="*/ 10 h 791"/>
                        <a:gd name="T18" fmla="*/ 12 w 1769"/>
                        <a:gd name="T19" fmla="*/ 5 h 791"/>
                        <a:gd name="T20" fmla="*/ 0 w 1769"/>
                        <a:gd name="T21" fmla="*/ 3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>
                        <a:gd name="T0" fmla="*/ 0 w 2736"/>
                        <a:gd name="T1" fmla="*/ 17 h 504"/>
                        <a:gd name="T2" fmla="*/ 23 w 2736"/>
                        <a:gd name="T3" fmla="*/ 6 h 504"/>
                        <a:gd name="T4" fmla="*/ 46 w 2736"/>
                        <a:gd name="T5" fmla="*/ 1 h 504"/>
                        <a:gd name="T6" fmla="*/ 72 w 2736"/>
                        <a:gd name="T7" fmla="*/ 1 h 504"/>
                        <a:gd name="T8" fmla="*/ 71 w 2736"/>
                        <a:gd name="T9" fmla="*/ 3 h 504"/>
                        <a:gd name="T10" fmla="*/ 46 w 2736"/>
                        <a:gd name="T11" fmla="*/ 3 h 504"/>
                        <a:gd name="T12" fmla="*/ 17 w 2736"/>
                        <a:gd name="T13" fmla="*/ 10 h 504"/>
                        <a:gd name="T14" fmla="*/ 0 w 2736"/>
                        <a:gd name="T15" fmla="*/ 1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6 w 1769"/>
                        <a:gd name="T3" fmla="*/ 2 h 791"/>
                        <a:gd name="T4" fmla="*/ 14 w 1769"/>
                        <a:gd name="T5" fmla="*/ 6 h 791"/>
                        <a:gd name="T6" fmla="*/ 20 w 1769"/>
                        <a:gd name="T7" fmla="*/ 15 h 791"/>
                        <a:gd name="T8" fmla="*/ 22 w 1769"/>
                        <a:gd name="T9" fmla="*/ 20 h 791"/>
                        <a:gd name="T10" fmla="*/ 21 w 1769"/>
                        <a:gd name="T11" fmla="*/ 26 h 791"/>
                        <a:gd name="T12" fmla="*/ 20 w 1769"/>
                        <a:gd name="T13" fmla="*/ 21 h 791"/>
                        <a:gd name="T14" fmla="*/ 17 w 1769"/>
                        <a:gd name="T15" fmla="*/ 15 h 791"/>
                        <a:gd name="T16" fmla="*/ 14 w 1769"/>
                        <a:gd name="T17" fmla="*/ 10 h 791"/>
                        <a:gd name="T18" fmla="*/ 7 w 1769"/>
                        <a:gd name="T19" fmla="*/ 5 h 791"/>
                        <a:gd name="T20" fmla="*/ 0 w 1769"/>
                        <a:gd name="T21" fmla="*/ 3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17 h 504"/>
                        <a:gd name="T2" fmla="*/ 19 w 2736"/>
                        <a:gd name="T3" fmla="*/ 6 h 504"/>
                        <a:gd name="T4" fmla="*/ 40 w 2736"/>
                        <a:gd name="T5" fmla="*/ 1 h 504"/>
                        <a:gd name="T6" fmla="*/ 62 w 2736"/>
                        <a:gd name="T7" fmla="*/ 1 h 504"/>
                        <a:gd name="T8" fmla="*/ 62 w 2736"/>
                        <a:gd name="T9" fmla="*/ 3 h 504"/>
                        <a:gd name="T10" fmla="*/ 40 w 2736"/>
                        <a:gd name="T11" fmla="*/ 3 h 504"/>
                        <a:gd name="T12" fmla="*/ 15 w 2736"/>
                        <a:gd name="T13" fmla="*/ 10 h 504"/>
                        <a:gd name="T14" fmla="*/ 0 w 2736"/>
                        <a:gd name="T15" fmla="*/ 1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5 w 1769"/>
                        <a:gd name="T3" fmla="*/ 2 h 791"/>
                        <a:gd name="T4" fmla="*/ 13 w 1769"/>
                        <a:gd name="T5" fmla="*/ 6 h 791"/>
                        <a:gd name="T6" fmla="*/ 17 w 1769"/>
                        <a:gd name="T7" fmla="*/ 15 h 791"/>
                        <a:gd name="T8" fmla="*/ 19 w 1769"/>
                        <a:gd name="T9" fmla="*/ 20 h 791"/>
                        <a:gd name="T10" fmla="*/ 18 w 1769"/>
                        <a:gd name="T11" fmla="*/ 26 h 791"/>
                        <a:gd name="T12" fmla="*/ 17 w 1769"/>
                        <a:gd name="T13" fmla="*/ 21 h 791"/>
                        <a:gd name="T14" fmla="*/ 15 w 1769"/>
                        <a:gd name="T15" fmla="*/ 15 h 791"/>
                        <a:gd name="T16" fmla="*/ 12 w 1769"/>
                        <a:gd name="T17" fmla="*/ 10 h 791"/>
                        <a:gd name="T18" fmla="*/ 6 w 1769"/>
                        <a:gd name="T19" fmla="*/ 5 h 791"/>
                        <a:gd name="T20" fmla="*/ 0 w 1769"/>
                        <a:gd name="T21" fmla="*/ 3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17 h 504"/>
                        <a:gd name="T2" fmla="*/ 36 w 2736"/>
                        <a:gd name="T3" fmla="*/ 6 h 504"/>
                        <a:gd name="T4" fmla="*/ 73 w 2736"/>
                        <a:gd name="T5" fmla="*/ 1 h 504"/>
                        <a:gd name="T6" fmla="*/ 113 w 2736"/>
                        <a:gd name="T7" fmla="*/ 1 h 504"/>
                        <a:gd name="T8" fmla="*/ 112 w 2736"/>
                        <a:gd name="T9" fmla="*/ 3 h 504"/>
                        <a:gd name="T10" fmla="*/ 73 w 2736"/>
                        <a:gd name="T11" fmla="*/ 3 h 504"/>
                        <a:gd name="T12" fmla="*/ 27 w 2736"/>
                        <a:gd name="T13" fmla="*/ 10 h 504"/>
                        <a:gd name="T14" fmla="*/ 0 w 2736"/>
                        <a:gd name="T15" fmla="*/ 1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9 w 1769"/>
                        <a:gd name="T3" fmla="*/ 2 h 791"/>
                        <a:gd name="T4" fmla="*/ 23 w 1769"/>
                        <a:gd name="T5" fmla="*/ 6 h 791"/>
                        <a:gd name="T6" fmla="*/ 32 w 1769"/>
                        <a:gd name="T7" fmla="*/ 15 h 791"/>
                        <a:gd name="T8" fmla="*/ 34 w 1769"/>
                        <a:gd name="T9" fmla="*/ 20 h 791"/>
                        <a:gd name="T10" fmla="*/ 33 w 1769"/>
                        <a:gd name="T11" fmla="*/ 26 h 791"/>
                        <a:gd name="T12" fmla="*/ 31 w 1769"/>
                        <a:gd name="T13" fmla="*/ 21 h 791"/>
                        <a:gd name="T14" fmla="*/ 27 w 1769"/>
                        <a:gd name="T15" fmla="*/ 15 h 791"/>
                        <a:gd name="T16" fmla="*/ 22 w 1769"/>
                        <a:gd name="T17" fmla="*/ 10 h 791"/>
                        <a:gd name="T18" fmla="*/ 11 w 1769"/>
                        <a:gd name="T19" fmla="*/ 5 h 791"/>
                        <a:gd name="T20" fmla="*/ 0 w 1769"/>
                        <a:gd name="T21" fmla="*/ 3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17 h 504"/>
                        <a:gd name="T2" fmla="*/ 36 w 2736"/>
                        <a:gd name="T3" fmla="*/ 6 h 504"/>
                        <a:gd name="T4" fmla="*/ 73 w 2736"/>
                        <a:gd name="T5" fmla="*/ 1 h 504"/>
                        <a:gd name="T6" fmla="*/ 113 w 2736"/>
                        <a:gd name="T7" fmla="*/ 1 h 504"/>
                        <a:gd name="T8" fmla="*/ 112 w 2736"/>
                        <a:gd name="T9" fmla="*/ 3 h 504"/>
                        <a:gd name="T10" fmla="*/ 73 w 2736"/>
                        <a:gd name="T11" fmla="*/ 3 h 504"/>
                        <a:gd name="T12" fmla="*/ 27 w 2736"/>
                        <a:gd name="T13" fmla="*/ 10 h 504"/>
                        <a:gd name="T14" fmla="*/ 0 w 2736"/>
                        <a:gd name="T15" fmla="*/ 17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9 w 1769"/>
                        <a:gd name="T3" fmla="*/ 2 h 791"/>
                        <a:gd name="T4" fmla="*/ 23 w 1769"/>
                        <a:gd name="T5" fmla="*/ 6 h 791"/>
                        <a:gd name="T6" fmla="*/ 32 w 1769"/>
                        <a:gd name="T7" fmla="*/ 15 h 791"/>
                        <a:gd name="T8" fmla="*/ 34 w 1769"/>
                        <a:gd name="T9" fmla="*/ 20 h 791"/>
                        <a:gd name="T10" fmla="*/ 33 w 1769"/>
                        <a:gd name="T11" fmla="*/ 26 h 791"/>
                        <a:gd name="T12" fmla="*/ 31 w 1769"/>
                        <a:gd name="T13" fmla="*/ 21 h 791"/>
                        <a:gd name="T14" fmla="*/ 27 w 1769"/>
                        <a:gd name="T15" fmla="*/ 15 h 791"/>
                        <a:gd name="T16" fmla="*/ 22 w 1769"/>
                        <a:gd name="T17" fmla="*/ 10 h 791"/>
                        <a:gd name="T18" fmla="*/ 11 w 1769"/>
                        <a:gd name="T19" fmla="*/ 5 h 791"/>
                        <a:gd name="T20" fmla="*/ 0 w 1769"/>
                        <a:gd name="T21" fmla="*/ 3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>
                      <a:gd name="T0" fmla="*/ 0 w 2736"/>
                      <a:gd name="T1" fmla="*/ 3 h 504"/>
                      <a:gd name="T2" fmla="*/ 17 w 2736"/>
                      <a:gd name="T3" fmla="*/ 1 h 504"/>
                      <a:gd name="T4" fmla="*/ 35 w 2736"/>
                      <a:gd name="T5" fmla="*/ 0 h 504"/>
                      <a:gd name="T6" fmla="*/ 54 w 2736"/>
                      <a:gd name="T7" fmla="*/ 0 h 504"/>
                      <a:gd name="T8" fmla="*/ 54 w 2736"/>
                      <a:gd name="T9" fmla="*/ 1 h 504"/>
                      <a:gd name="T10" fmla="*/ 35 w 2736"/>
                      <a:gd name="T11" fmla="*/ 1 h 504"/>
                      <a:gd name="T12" fmla="*/ 13 w 2736"/>
                      <a:gd name="T13" fmla="*/ 2 h 504"/>
                      <a:gd name="T14" fmla="*/ 0 w 2736"/>
                      <a:gd name="T15" fmla="*/ 3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5 w 1769"/>
                      <a:gd name="T3" fmla="*/ 0 h 791"/>
                      <a:gd name="T4" fmla="*/ 11 w 1769"/>
                      <a:gd name="T5" fmla="*/ 1 h 791"/>
                      <a:gd name="T6" fmla="*/ 15 w 1769"/>
                      <a:gd name="T7" fmla="*/ 3 h 791"/>
                      <a:gd name="T8" fmla="*/ 17 w 1769"/>
                      <a:gd name="T9" fmla="*/ 4 h 791"/>
                      <a:gd name="T10" fmla="*/ 16 w 1769"/>
                      <a:gd name="T11" fmla="*/ 6 h 791"/>
                      <a:gd name="T12" fmla="*/ 15 w 1769"/>
                      <a:gd name="T13" fmla="*/ 4 h 791"/>
                      <a:gd name="T14" fmla="*/ 13 w 1769"/>
                      <a:gd name="T15" fmla="*/ 3 h 791"/>
                      <a:gd name="T16" fmla="*/ 11 w 1769"/>
                      <a:gd name="T17" fmla="*/ 2 h 791"/>
                      <a:gd name="T18" fmla="*/ 5 w 1769"/>
                      <a:gd name="T19" fmla="*/ 1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9 h 504"/>
                        <a:gd name="T2" fmla="*/ 19 w 2736"/>
                        <a:gd name="T3" fmla="*/ 3 h 504"/>
                        <a:gd name="T4" fmla="*/ 40 w 2736"/>
                        <a:gd name="T5" fmla="*/ 0 h 504"/>
                        <a:gd name="T6" fmla="*/ 62 w 2736"/>
                        <a:gd name="T7" fmla="*/ 0 h 504"/>
                        <a:gd name="T8" fmla="*/ 62 w 2736"/>
                        <a:gd name="T9" fmla="*/ 2 h 504"/>
                        <a:gd name="T10" fmla="*/ 40 w 2736"/>
                        <a:gd name="T11" fmla="*/ 2 h 504"/>
                        <a:gd name="T12" fmla="*/ 15 w 2736"/>
                        <a:gd name="T13" fmla="*/ 5 h 504"/>
                        <a:gd name="T14" fmla="*/ 0 w 2736"/>
                        <a:gd name="T15" fmla="*/ 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5 w 1769"/>
                        <a:gd name="T3" fmla="*/ 1 h 791"/>
                        <a:gd name="T4" fmla="*/ 13 w 1769"/>
                        <a:gd name="T5" fmla="*/ 4 h 791"/>
                        <a:gd name="T6" fmla="*/ 17 w 1769"/>
                        <a:gd name="T7" fmla="*/ 8 h 791"/>
                        <a:gd name="T8" fmla="*/ 19 w 1769"/>
                        <a:gd name="T9" fmla="*/ 11 h 791"/>
                        <a:gd name="T10" fmla="*/ 18 w 1769"/>
                        <a:gd name="T11" fmla="*/ 14 h 791"/>
                        <a:gd name="T12" fmla="*/ 17 w 1769"/>
                        <a:gd name="T13" fmla="*/ 11 h 791"/>
                        <a:gd name="T14" fmla="*/ 15 w 1769"/>
                        <a:gd name="T15" fmla="*/ 8 h 791"/>
                        <a:gd name="T16" fmla="*/ 12 w 1769"/>
                        <a:gd name="T17" fmla="*/ 5 h 791"/>
                        <a:gd name="T18" fmla="*/ 6 w 1769"/>
                        <a:gd name="T19" fmla="*/ 3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42 h 504"/>
                        <a:gd name="T2" fmla="*/ 27 w 2736"/>
                        <a:gd name="T3" fmla="*/ 14 h 504"/>
                        <a:gd name="T4" fmla="*/ 57 w 2736"/>
                        <a:gd name="T5" fmla="*/ 2 h 504"/>
                        <a:gd name="T6" fmla="*/ 87 w 2736"/>
                        <a:gd name="T7" fmla="*/ 2 h 504"/>
                        <a:gd name="T8" fmla="*/ 87 w 2736"/>
                        <a:gd name="T9" fmla="*/ 9 h 504"/>
                        <a:gd name="T10" fmla="*/ 56 w 2736"/>
                        <a:gd name="T11" fmla="*/ 9 h 504"/>
                        <a:gd name="T12" fmla="*/ 21 w 2736"/>
                        <a:gd name="T13" fmla="*/ 24 h 504"/>
                        <a:gd name="T14" fmla="*/ 0 w 2736"/>
                        <a:gd name="T15" fmla="*/ 4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7 w 1769"/>
                        <a:gd name="T3" fmla="*/ 5 h 791"/>
                        <a:gd name="T4" fmla="*/ 18 w 1769"/>
                        <a:gd name="T5" fmla="*/ 16 h 791"/>
                        <a:gd name="T6" fmla="*/ 24 w 1769"/>
                        <a:gd name="T7" fmla="*/ 35 h 791"/>
                        <a:gd name="T8" fmla="*/ 27 w 1769"/>
                        <a:gd name="T9" fmla="*/ 50 h 791"/>
                        <a:gd name="T10" fmla="*/ 26 w 1769"/>
                        <a:gd name="T11" fmla="*/ 64 h 791"/>
                        <a:gd name="T12" fmla="*/ 24 w 1769"/>
                        <a:gd name="T13" fmla="*/ 52 h 791"/>
                        <a:gd name="T14" fmla="*/ 21 w 1769"/>
                        <a:gd name="T15" fmla="*/ 37 h 791"/>
                        <a:gd name="T16" fmla="*/ 17 w 1769"/>
                        <a:gd name="T17" fmla="*/ 24 h 791"/>
                        <a:gd name="T18" fmla="*/ 9 w 1769"/>
                        <a:gd name="T19" fmla="*/ 12 h 791"/>
                        <a:gd name="T20" fmla="*/ 0 w 1769"/>
                        <a:gd name="T21" fmla="*/ 6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85" name="Freeform 222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1 h 504"/>
                        <a:gd name="T2" fmla="*/ 13 w 2736"/>
                        <a:gd name="T3" fmla="*/ 0 h 504"/>
                        <a:gd name="T4" fmla="*/ 26 w 2736"/>
                        <a:gd name="T5" fmla="*/ 0 h 504"/>
                        <a:gd name="T6" fmla="*/ 40 w 2736"/>
                        <a:gd name="T7" fmla="*/ 0 h 504"/>
                        <a:gd name="T8" fmla="*/ 40 w 2736"/>
                        <a:gd name="T9" fmla="*/ 0 h 504"/>
                        <a:gd name="T10" fmla="*/ 26 w 2736"/>
                        <a:gd name="T11" fmla="*/ 0 h 504"/>
                        <a:gd name="T12" fmla="*/ 10 w 2736"/>
                        <a:gd name="T13" fmla="*/ 0 h 504"/>
                        <a:gd name="T14" fmla="*/ 0 w 2736"/>
                        <a:gd name="T15" fmla="*/ 1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6" name="Freeform 223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3 w 1769"/>
                        <a:gd name="T3" fmla="*/ 0 h 791"/>
                        <a:gd name="T4" fmla="*/ 8 w 1769"/>
                        <a:gd name="T5" fmla="*/ 0 h 791"/>
                        <a:gd name="T6" fmla="*/ 11 w 1769"/>
                        <a:gd name="T7" fmla="*/ 0 h 791"/>
                        <a:gd name="T8" fmla="*/ 12 w 1769"/>
                        <a:gd name="T9" fmla="*/ 1 h 791"/>
                        <a:gd name="T10" fmla="*/ 12 w 1769"/>
                        <a:gd name="T11" fmla="*/ 1 h 791"/>
                        <a:gd name="T12" fmla="*/ 11 w 1769"/>
                        <a:gd name="T13" fmla="*/ 1 h 791"/>
                        <a:gd name="T14" fmla="*/ 10 w 1769"/>
                        <a:gd name="T15" fmla="*/ 0 h 791"/>
                        <a:gd name="T16" fmla="*/ 8 w 1769"/>
                        <a:gd name="T17" fmla="*/ 0 h 791"/>
                        <a:gd name="T18" fmla="*/ 4 w 1769"/>
                        <a:gd name="T19" fmla="*/ 0 h 791"/>
                        <a:gd name="T20" fmla="*/ 0 w 1769"/>
                        <a:gd name="T21" fmla="*/ 0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74 h 504"/>
                        <a:gd name="T2" fmla="*/ 136 w 2736"/>
                        <a:gd name="T3" fmla="*/ 25 h 504"/>
                        <a:gd name="T4" fmla="*/ 280 w 2736"/>
                        <a:gd name="T5" fmla="*/ 4 h 504"/>
                        <a:gd name="T6" fmla="*/ 431 w 2736"/>
                        <a:gd name="T7" fmla="*/ 4 h 504"/>
                        <a:gd name="T8" fmla="*/ 429 w 2736"/>
                        <a:gd name="T9" fmla="*/ 15 h 504"/>
                        <a:gd name="T10" fmla="*/ 279 w 2736"/>
                        <a:gd name="T11" fmla="*/ 15 h 504"/>
                        <a:gd name="T12" fmla="*/ 103 w 2736"/>
                        <a:gd name="T13" fmla="*/ 43 h 504"/>
                        <a:gd name="T14" fmla="*/ 0 w 2736"/>
                        <a:gd name="T15" fmla="*/ 7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7 w 1769"/>
                        <a:gd name="T3" fmla="*/ 9 h 791"/>
                        <a:gd name="T4" fmla="*/ 86 w 1769"/>
                        <a:gd name="T5" fmla="*/ 30 h 791"/>
                        <a:gd name="T6" fmla="*/ 120 w 1769"/>
                        <a:gd name="T7" fmla="*/ 64 h 791"/>
                        <a:gd name="T8" fmla="*/ 131 w 1769"/>
                        <a:gd name="T9" fmla="*/ 90 h 791"/>
                        <a:gd name="T10" fmla="*/ 127 w 1769"/>
                        <a:gd name="T11" fmla="*/ 116 h 791"/>
                        <a:gd name="T12" fmla="*/ 119 w 1769"/>
                        <a:gd name="T13" fmla="*/ 94 h 791"/>
                        <a:gd name="T14" fmla="*/ 104 w 1769"/>
                        <a:gd name="T15" fmla="*/ 67 h 791"/>
                        <a:gd name="T16" fmla="*/ 83 w 1769"/>
                        <a:gd name="T17" fmla="*/ 43 h 791"/>
                        <a:gd name="T18" fmla="*/ 43 w 1769"/>
                        <a:gd name="T19" fmla="*/ 22 h 791"/>
                        <a:gd name="T20" fmla="*/ 0 w 1769"/>
                        <a:gd name="T21" fmla="*/ 1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>
                        <a:gd name="T0" fmla="*/ 0 w 2736"/>
                        <a:gd name="T1" fmla="*/ 74 h 504"/>
                        <a:gd name="T2" fmla="*/ 100 w 2736"/>
                        <a:gd name="T3" fmla="*/ 25 h 504"/>
                        <a:gd name="T4" fmla="*/ 205 w 2736"/>
                        <a:gd name="T5" fmla="*/ 4 h 504"/>
                        <a:gd name="T6" fmla="*/ 316 w 2736"/>
                        <a:gd name="T7" fmla="*/ 4 h 504"/>
                        <a:gd name="T8" fmla="*/ 314 w 2736"/>
                        <a:gd name="T9" fmla="*/ 15 h 504"/>
                        <a:gd name="T10" fmla="*/ 203 w 2736"/>
                        <a:gd name="T11" fmla="*/ 15 h 504"/>
                        <a:gd name="T12" fmla="*/ 75 w 2736"/>
                        <a:gd name="T13" fmla="*/ 43 h 504"/>
                        <a:gd name="T14" fmla="*/ 0 w 2736"/>
                        <a:gd name="T15" fmla="*/ 7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>
                        <a:gd name="T0" fmla="*/ 0 w 1769"/>
                        <a:gd name="T1" fmla="*/ 1 h 791"/>
                        <a:gd name="T2" fmla="*/ 27 w 1769"/>
                        <a:gd name="T3" fmla="*/ 9 h 791"/>
                        <a:gd name="T4" fmla="*/ 63 w 1769"/>
                        <a:gd name="T5" fmla="*/ 30 h 791"/>
                        <a:gd name="T6" fmla="*/ 88 w 1769"/>
                        <a:gd name="T7" fmla="*/ 64 h 791"/>
                        <a:gd name="T8" fmla="*/ 96 w 1769"/>
                        <a:gd name="T9" fmla="*/ 90 h 791"/>
                        <a:gd name="T10" fmla="*/ 92 w 1769"/>
                        <a:gd name="T11" fmla="*/ 116 h 791"/>
                        <a:gd name="T12" fmla="*/ 87 w 1769"/>
                        <a:gd name="T13" fmla="*/ 94 h 791"/>
                        <a:gd name="T14" fmla="*/ 76 w 1769"/>
                        <a:gd name="T15" fmla="*/ 67 h 791"/>
                        <a:gd name="T16" fmla="*/ 61 w 1769"/>
                        <a:gd name="T17" fmla="*/ 43 h 791"/>
                        <a:gd name="T18" fmla="*/ 32 w 1769"/>
                        <a:gd name="T19" fmla="*/ 22 h 791"/>
                        <a:gd name="T20" fmla="*/ 0 w 1769"/>
                        <a:gd name="T21" fmla="*/ 11 h 791"/>
                        <a:gd name="T22" fmla="*/ 0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65 h 504"/>
                        <a:gd name="T2" fmla="*/ 132 w 2736"/>
                        <a:gd name="T3" fmla="*/ 22 h 504"/>
                        <a:gd name="T4" fmla="*/ 272 w 2736"/>
                        <a:gd name="T5" fmla="*/ 3 h 504"/>
                        <a:gd name="T6" fmla="*/ 418 w 2736"/>
                        <a:gd name="T7" fmla="*/ 3 h 504"/>
                        <a:gd name="T8" fmla="*/ 416 w 2736"/>
                        <a:gd name="T9" fmla="*/ 13 h 504"/>
                        <a:gd name="T10" fmla="*/ 270 w 2736"/>
                        <a:gd name="T11" fmla="*/ 13 h 504"/>
                        <a:gd name="T12" fmla="*/ 100 w 2736"/>
                        <a:gd name="T13" fmla="*/ 37 h 504"/>
                        <a:gd name="T14" fmla="*/ 0 w 2736"/>
                        <a:gd name="T15" fmla="*/ 65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5 w 1769"/>
                        <a:gd name="T3" fmla="*/ 7 h 791"/>
                        <a:gd name="T4" fmla="*/ 84 w 1769"/>
                        <a:gd name="T5" fmla="*/ 26 h 791"/>
                        <a:gd name="T6" fmla="*/ 117 w 1769"/>
                        <a:gd name="T7" fmla="*/ 55 h 791"/>
                        <a:gd name="T8" fmla="*/ 127 w 1769"/>
                        <a:gd name="T9" fmla="*/ 78 h 791"/>
                        <a:gd name="T10" fmla="*/ 122 w 1769"/>
                        <a:gd name="T11" fmla="*/ 101 h 791"/>
                        <a:gd name="T12" fmla="*/ 115 w 1769"/>
                        <a:gd name="T13" fmla="*/ 81 h 791"/>
                        <a:gd name="T14" fmla="*/ 101 w 1769"/>
                        <a:gd name="T15" fmla="*/ 58 h 791"/>
                        <a:gd name="T16" fmla="*/ 80 w 1769"/>
                        <a:gd name="T17" fmla="*/ 38 h 791"/>
                        <a:gd name="T18" fmla="*/ 42 w 1769"/>
                        <a:gd name="T19" fmla="*/ 19 h 791"/>
                        <a:gd name="T20" fmla="*/ 0 w 1769"/>
                        <a:gd name="T21" fmla="*/ 10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74 h 504"/>
                        <a:gd name="T2" fmla="*/ 136 w 2736"/>
                        <a:gd name="T3" fmla="*/ 25 h 504"/>
                        <a:gd name="T4" fmla="*/ 280 w 2736"/>
                        <a:gd name="T5" fmla="*/ 4 h 504"/>
                        <a:gd name="T6" fmla="*/ 431 w 2736"/>
                        <a:gd name="T7" fmla="*/ 4 h 504"/>
                        <a:gd name="T8" fmla="*/ 429 w 2736"/>
                        <a:gd name="T9" fmla="*/ 15 h 504"/>
                        <a:gd name="T10" fmla="*/ 279 w 2736"/>
                        <a:gd name="T11" fmla="*/ 15 h 504"/>
                        <a:gd name="T12" fmla="*/ 103 w 2736"/>
                        <a:gd name="T13" fmla="*/ 43 h 504"/>
                        <a:gd name="T14" fmla="*/ 0 w 2736"/>
                        <a:gd name="T15" fmla="*/ 74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7 w 1769"/>
                        <a:gd name="T3" fmla="*/ 9 h 791"/>
                        <a:gd name="T4" fmla="*/ 86 w 1769"/>
                        <a:gd name="T5" fmla="*/ 30 h 791"/>
                        <a:gd name="T6" fmla="*/ 120 w 1769"/>
                        <a:gd name="T7" fmla="*/ 64 h 791"/>
                        <a:gd name="T8" fmla="*/ 131 w 1769"/>
                        <a:gd name="T9" fmla="*/ 90 h 791"/>
                        <a:gd name="T10" fmla="*/ 127 w 1769"/>
                        <a:gd name="T11" fmla="*/ 116 h 791"/>
                        <a:gd name="T12" fmla="*/ 119 w 1769"/>
                        <a:gd name="T13" fmla="*/ 94 h 791"/>
                        <a:gd name="T14" fmla="*/ 104 w 1769"/>
                        <a:gd name="T15" fmla="*/ 67 h 791"/>
                        <a:gd name="T16" fmla="*/ 83 w 1769"/>
                        <a:gd name="T17" fmla="*/ 43 h 791"/>
                        <a:gd name="T18" fmla="*/ 43 w 1769"/>
                        <a:gd name="T19" fmla="*/ 22 h 791"/>
                        <a:gd name="T20" fmla="*/ 0 w 1769"/>
                        <a:gd name="T21" fmla="*/ 11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>
                        <a:gd name="T0" fmla="*/ 0 w 2736"/>
                        <a:gd name="T1" fmla="*/ 62 h 504"/>
                        <a:gd name="T2" fmla="*/ 114 w 2736"/>
                        <a:gd name="T3" fmla="*/ 21 h 504"/>
                        <a:gd name="T4" fmla="*/ 235 w 2736"/>
                        <a:gd name="T5" fmla="*/ 3 h 504"/>
                        <a:gd name="T6" fmla="*/ 362 w 2736"/>
                        <a:gd name="T7" fmla="*/ 3 h 504"/>
                        <a:gd name="T8" fmla="*/ 359 w 2736"/>
                        <a:gd name="T9" fmla="*/ 12 h 504"/>
                        <a:gd name="T10" fmla="*/ 233 w 2736"/>
                        <a:gd name="T11" fmla="*/ 12 h 504"/>
                        <a:gd name="T12" fmla="*/ 87 w 2736"/>
                        <a:gd name="T13" fmla="*/ 36 h 504"/>
                        <a:gd name="T14" fmla="*/ 0 w 2736"/>
                        <a:gd name="T15" fmla="*/ 62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>
                        <a:gd name="T0" fmla="*/ 1 w 1769"/>
                        <a:gd name="T1" fmla="*/ 1 h 791"/>
                        <a:gd name="T2" fmla="*/ 31 w 1769"/>
                        <a:gd name="T3" fmla="*/ 7 h 791"/>
                        <a:gd name="T4" fmla="*/ 73 w 1769"/>
                        <a:gd name="T5" fmla="*/ 25 h 791"/>
                        <a:gd name="T6" fmla="*/ 101 w 1769"/>
                        <a:gd name="T7" fmla="*/ 53 h 791"/>
                        <a:gd name="T8" fmla="*/ 110 w 1769"/>
                        <a:gd name="T9" fmla="*/ 75 h 791"/>
                        <a:gd name="T10" fmla="*/ 106 w 1769"/>
                        <a:gd name="T11" fmla="*/ 97 h 791"/>
                        <a:gd name="T12" fmla="*/ 100 w 1769"/>
                        <a:gd name="T13" fmla="*/ 78 h 791"/>
                        <a:gd name="T14" fmla="*/ 87 w 1769"/>
                        <a:gd name="T15" fmla="*/ 56 h 791"/>
                        <a:gd name="T16" fmla="*/ 70 w 1769"/>
                        <a:gd name="T17" fmla="*/ 37 h 791"/>
                        <a:gd name="T18" fmla="*/ 37 w 1769"/>
                        <a:gd name="T19" fmla="*/ 18 h 791"/>
                        <a:gd name="T20" fmla="*/ 0 w 1769"/>
                        <a:gd name="T21" fmla="*/ 9 h 791"/>
                        <a:gd name="T22" fmla="*/ 1 w 1769"/>
                        <a:gd name="T23" fmla="*/ 1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>
                        <a:gd name="T0" fmla="*/ 0 w 2736"/>
                        <a:gd name="T1" fmla="*/ 29 h 504"/>
                        <a:gd name="T2" fmla="*/ 101 w 2736"/>
                        <a:gd name="T3" fmla="*/ 10 h 504"/>
                        <a:gd name="T4" fmla="*/ 208 w 2736"/>
                        <a:gd name="T5" fmla="*/ 1 h 504"/>
                        <a:gd name="T6" fmla="*/ 321 w 2736"/>
                        <a:gd name="T7" fmla="*/ 1 h 504"/>
                        <a:gd name="T8" fmla="*/ 319 w 2736"/>
                        <a:gd name="T9" fmla="*/ 6 h 504"/>
                        <a:gd name="T10" fmla="*/ 207 w 2736"/>
                        <a:gd name="T11" fmla="*/ 6 h 504"/>
                        <a:gd name="T12" fmla="*/ 77 w 2736"/>
                        <a:gd name="T13" fmla="*/ 17 h 504"/>
                        <a:gd name="T14" fmla="*/ 0 w 2736"/>
                        <a:gd name="T15" fmla="*/ 2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27 w 1769"/>
                        <a:gd name="T3" fmla="*/ 3 h 791"/>
                        <a:gd name="T4" fmla="*/ 65 w 1769"/>
                        <a:gd name="T5" fmla="*/ 11 h 791"/>
                        <a:gd name="T6" fmla="*/ 90 w 1769"/>
                        <a:gd name="T7" fmla="*/ 24 h 791"/>
                        <a:gd name="T8" fmla="*/ 98 w 1769"/>
                        <a:gd name="T9" fmla="*/ 35 h 791"/>
                        <a:gd name="T10" fmla="*/ 94 w 1769"/>
                        <a:gd name="T11" fmla="*/ 44 h 791"/>
                        <a:gd name="T12" fmla="*/ 88 w 1769"/>
                        <a:gd name="T13" fmla="*/ 36 h 791"/>
                        <a:gd name="T14" fmla="*/ 77 w 1769"/>
                        <a:gd name="T15" fmla="*/ 26 h 791"/>
                        <a:gd name="T16" fmla="*/ 62 w 1769"/>
                        <a:gd name="T17" fmla="*/ 17 h 791"/>
                        <a:gd name="T18" fmla="*/ 33 w 1769"/>
                        <a:gd name="T19" fmla="*/ 9 h 791"/>
                        <a:gd name="T20" fmla="*/ 0 w 1769"/>
                        <a:gd name="T21" fmla="*/ 4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29 h 504"/>
                        <a:gd name="T2" fmla="*/ 72 w 2736"/>
                        <a:gd name="T3" fmla="*/ 10 h 504"/>
                        <a:gd name="T4" fmla="*/ 148 w 2736"/>
                        <a:gd name="T5" fmla="*/ 1 h 504"/>
                        <a:gd name="T6" fmla="*/ 228 w 2736"/>
                        <a:gd name="T7" fmla="*/ 1 h 504"/>
                        <a:gd name="T8" fmla="*/ 227 w 2736"/>
                        <a:gd name="T9" fmla="*/ 6 h 504"/>
                        <a:gd name="T10" fmla="*/ 147 w 2736"/>
                        <a:gd name="T11" fmla="*/ 6 h 504"/>
                        <a:gd name="T12" fmla="*/ 55 w 2736"/>
                        <a:gd name="T13" fmla="*/ 17 h 504"/>
                        <a:gd name="T14" fmla="*/ 0 w 2736"/>
                        <a:gd name="T15" fmla="*/ 29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9 w 1769"/>
                        <a:gd name="T3" fmla="*/ 3 h 791"/>
                        <a:gd name="T4" fmla="*/ 46 w 1769"/>
                        <a:gd name="T5" fmla="*/ 11 h 791"/>
                        <a:gd name="T6" fmla="*/ 64 w 1769"/>
                        <a:gd name="T7" fmla="*/ 24 h 791"/>
                        <a:gd name="T8" fmla="*/ 70 w 1769"/>
                        <a:gd name="T9" fmla="*/ 35 h 791"/>
                        <a:gd name="T10" fmla="*/ 67 w 1769"/>
                        <a:gd name="T11" fmla="*/ 44 h 791"/>
                        <a:gd name="T12" fmla="*/ 63 w 1769"/>
                        <a:gd name="T13" fmla="*/ 36 h 791"/>
                        <a:gd name="T14" fmla="*/ 55 w 1769"/>
                        <a:gd name="T15" fmla="*/ 26 h 791"/>
                        <a:gd name="T16" fmla="*/ 44 w 1769"/>
                        <a:gd name="T17" fmla="*/ 17 h 791"/>
                        <a:gd name="T18" fmla="*/ 23 w 1769"/>
                        <a:gd name="T19" fmla="*/ 9 h 791"/>
                        <a:gd name="T20" fmla="*/ 0 w 1769"/>
                        <a:gd name="T21" fmla="*/ 4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10 h 504"/>
                        <a:gd name="T2" fmla="*/ 66 w 2736"/>
                        <a:gd name="T3" fmla="*/ 3 h 504"/>
                        <a:gd name="T4" fmla="*/ 135 w 2736"/>
                        <a:gd name="T5" fmla="*/ 0 h 504"/>
                        <a:gd name="T6" fmla="*/ 209 w 2736"/>
                        <a:gd name="T7" fmla="*/ 0 h 504"/>
                        <a:gd name="T8" fmla="*/ 207 w 2736"/>
                        <a:gd name="T9" fmla="*/ 2 h 504"/>
                        <a:gd name="T10" fmla="*/ 134 w 2736"/>
                        <a:gd name="T11" fmla="*/ 2 h 504"/>
                        <a:gd name="T12" fmla="*/ 50 w 2736"/>
                        <a:gd name="T13" fmla="*/ 6 h 504"/>
                        <a:gd name="T14" fmla="*/ 0 w 2736"/>
                        <a:gd name="T15" fmla="*/ 10 h 504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0 w 1769"/>
                        <a:gd name="T1" fmla="*/ 0 h 791"/>
                        <a:gd name="T2" fmla="*/ 17 w 1769"/>
                        <a:gd name="T3" fmla="*/ 1 h 791"/>
                        <a:gd name="T4" fmla="*/ 42 w 1769"/>
                        <a:gd name="T5" fmla="*/ 4 h 791"/>
                        <a:gd name="T6" fmla="*/ 58 w 1769"/>
                        <a:gd name="T7" fmla="*/ 8 h 791"/>
                        <a:gd name="T8" fmla="*/ 63 w 1769"/>
                        <a:gd name="T9" fmla="*/ 12 h 791"/>
                        <a:gd name="T10" fmla="*/ 61 w 1769"/>
                        <a:gd name="T11" fmla="*/ 15 h 791"/>
                        <a:gd name="T12" fmla="*/ 58 w 1769"/>
                        <a:gd name="T13" fmla="*/ 12 h 791"/>
                        <a:gd name="T14" fmla="*/ 50 w 1769"/>
                        <a:gd name="T15" fmla="*/ 9 h 791"/>
                        <a:gd name="T16" fmla="*/ 40 w 1769"/>
                        <a:gd name="T17" fmla="*/ 6 h 791"/>
                        <a:gd name="T18" fmla="*/ 21 w 1769"/>
                        <a:gd name="T19" fmla="*/ 3 h 791"/>
                        <a:gd name="T20" fmla="*/ 0 w 1769"/>
                        <a:gd name="T21" fmla="*/ 1 h 791"/>
                        <a:gd name="T22" fmla="*/ 0 w 1769"/>
                        <a:gd name="T23" fmla="*/ 0 h 791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srgbClr val="FFCC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T0" fmla="*/ 1 w 36729"/>
                      <a:gd name="T1" fmla="*/ 1 h 21600"/>
                      <a:gd name="T2" fmla="*/ 0 w 36729"/>
                      <a:gd name="T3" fmla="*/ 1 h 21600"/>
                      <a:gd name="T4" fmla="*/ 0 w 36729"/>
                      <a:gd name="T5" fmla="*/ 0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599"/>
                        </a:cubicBezTo>
                        <a:cubicBezTo>
                          <a:pt x="10696" y="21599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599"/>
                        </a:cubicBezTo>
                        <a:cubicBezTo>
                          <a:pt x="10696" y="21599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lnTo>
                          <a:pt x="36729" y="1045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T0" fmla="*/ 0 w 30473"/>
                      <a:gd name="T1" fmla="*/ 0 h 22305"/>
                      <a:gd name="T2" fmla="*/ 1 w 30473"/>
                      <a:gd name="T3" fmla="*/ 3 h 22305"/>
                      <a:gd name="T4" fmla="*/ 0 w 30473"/>
                      <a:gd name="T5" fmla="*/ 3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0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0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lnTo>
                          <a:pt x="-1" y="1906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T0" fmla="*/ 0 w 34812"/>
                      <a:gd name="T1" fmla="*/ 1 h 22305"/>
                      <a:gd name="T2" fmla="*/ 0 w 34812"/>
                      <a:gd name="T3" fmla="*/ 3 h 22305"/>
                      <a:gd name="T4" fmla="*/ 0 w 34812"/>
                      <a:gd name="T5" fmla="*/ 3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T0" fmla="*/ 0 w 36830"/>
                      <a:gd name="T1" fmla="*/ 1 h 22305"/>
                      <a:gd name="T2" fmla="*/ 1 w 36830"/>
                      <a:gd name="T3" fmla="*/ 3 h 22305"/>
                      <a:gd name="T4" fmla="*/ 0 w 36830"/>
                      <a:gd name="T5" fmla="*/ 3 h 2230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0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0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lnTo>
                          <a:pt x="0" y="6283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T0" fmla="*/ 0 w 31881"/>
                      <a:gd name="T1" fmla="*/ 1 h 21600"/>
                      <a:gd name="T2" fmla="*/ 0 w 31881"/>
                      <a:gd name="T3" fmla="*/ 1 h 21600"/>
                      <a:gd name="T4" fmla="*/ 0 w 31881"/>
                      <a:gd name="T5" fmla="*/ 3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0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0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lnTo>
                          <a:pt x="-1" y="10015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T0" fmla="*/ 0 w 31146"/>
                      <a:gd name="T1" fmla="*/ 1 h 21600"/>
                      <a:gd name="T2" fmla="*/ 0 w 31146"/>
                      <a:gd name="T3" fmla="*/ 1 h 21600"/>
                      <a:gd name="T4" fmla="*/ 0 w 31146"/>
                      <a:gd name="T5" fmla="*/ 3 h 216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lnTo>
                          <a:pt x="-1" y="4511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11 h 2368"/>
                      <a:gd name="T2" fmla="*/ 20 w 776"/>
                      <a:gd name="T3" fmla="*/ 3 h 2368"/>
                      <a:gd name="T4" fmla="*/ 8 w 776"/>
                      <a:gd name="T5" fmla="*/ 27 h 2368"/>
                      <a:gd name="T6" fmla="*/ 28 w 776"/>
                      <a:gd name="T7" fmla="*/ 27 h 2368"/>
                      <a:gd name="T8" fmla="*/ 16 w 776"/>
                      <a:gd name="T9" fmla="*/ 52 h 2368"/>
                      <a:gd name="T10" fmla="*/ 32 w 776"/>
                      <a:gd name="T11" fmla="*/ 60 h 2368"/>
                      <a:gd name="T12" fmla="*/ 24 w 776"/>
                      <a:gd name="T13" fmla="*/ 77 h 2368"/>
                      <a:gd name="T14" fmla="*/ 40 w 776"/>
                      <a:gd name="T15" fmla="*/ 85 h 2368"/>
                      <a:gd name="T16" fmla="*/ 32 w 776"/>
                      <a:gd name="T17" fmla="*/ 102 h 2368"/>
                      <a:gd name="T18" fmla="*/ 44 w 776"/>
                      <a:gd name="T19" fmla="*/ 110 h 2368"/>
                      <a:gd name="T20" fmla="*/ 40 w 776"/>
                      <a:gd name="T21" fmla="*/ 126 h 2368"/>
                      <a:gd name="T22" fmla="*/ 48 w 776"/>
                      <a:gd name="T23" fmla="*/ 142 h 2368"/>
                      <a:gd name="T24" fmla="*/ 48 w 776"/>
                      <a:gd name="T25" fmla="*/ 159 h 2368"/>
                      <a:gd name="T26" fmla="*/ 57 w 776"/>
                      <a:gd name="T27" fmla="*/ 184 h 2368"/>
                      <a:gd name="T28" fmla="*/ 52 w 776"/>
                      <a:gd name="T29" fmla="*/ 209 h 2368"/>
                      <a:gd name="T30" fmla="*/ 61 w 776"/>
                      <a:gd name="T31" fmla="*/ 225 h 2368"/>
                      <a:gd name="T32" fmla="*/ 57 w 776"/>
                      <a:gd name="T33" fmla="*/ 250 h 2368"/>
                      <a:gd name="T34" fmla="*/ 61 w 776"/>
                      <a:gd name="T35" fmla="*/ 275 h 2368"/>
                      <a:gd name="T36" fmla="*/ 57 w 776"/>
                      <a:gd name="T37" fmla="*/ 291 h 2368"/>
                      <a:gd name="T38" fmla="*/ 65 w 776"/>
                      <a:gd name="T39" fmla="*/ 315 h 2368"/>
                      <a:gd name="T40" fmla="*/ 61 w 776"/>
                      <a:gd name="T41" fmla="*/ 340 h 2368"/>
                      <a:gd name="T42" fmla="*/ 65 w 776"/>
                      <a:gd name="T43" fmla="*/ 373 h 2368"/>
                      <a:gd name="T44" fmla="*/ 61 w 776"/>
                      <a:gd name="T45" fmla="*/ 382 h 2368"/>
                      <a:gd name="T46" fmla="*/ 65 w 776"/>
                      <a:gd name="T47" fmla="*/ 406 h 2368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-1346631">
                  <a:off x="3280" y="1529"/>
                  <a:ext cx="442" cy="837"/>
                </a:xfrm>
                <a:custGeom>
                  <a:avLst/>
                  <a:gdLst>
                    <a:gd name="T0" fmla="*/ 0 w 776"/>
                    <a:gd name="T1" fmla="*/ 1 h 2368"/>
                    <a:gd name="T2" fmla="*/ 25 w 776"/>
                    <a:gd name="T3" fmla="*/ 0 h 2368"/>
                    <a:gd name="T4" fmla="*/ 10 w 776"/>
                    <a:gd name="T5" fmla="*/ 2 h 2368"/>
                    <a:gd name="T6" fmla="*/ 35 w 776"/>
                    <a:gd name="T7" fmla="*/ 2 h 2368"/>
                    <a:gd name="T8" fmla="*/ 20 w 776"/>
                    <a:gd name="T9" fmla="*/ 5 h 2368"/>
                    <a:gd name="T10" fmla="*/ 40 w 776"/>
                    <a:gd name="T11" fmla="*/ 6 h 2368"/>
                    <a:gd name="T12" fmla="*/ 30 w 776"/>
                    <a:gd name="T13" fmla="*/ 7 h 2368"/>
                    <a:gd name="T14" fmla="*/ 50 w 776"/>
                    <a:gd name="T15" fmla="*/ 8 h 2368"/>
                    <a:gd name="T16" fmla="*/ 40 w 776"/>
                    <a:gd name="T17" fmla="*/ 9 h 2368"/>
                    <a:gd name="T18" fmla="*/ 55 w 776"/>
                    <a:gd name="T19" fmla="*/ 10 h 2368"/>
                    <a:gd name="T20" fmla="*/ 50 w 776"/>
                    <a:gd name="T21" fmla="*/ 12 h 2368"/>
                    <a:gd name="T22" fmla="*/ 61 w 776"/>
                    <a:gd name="T23" fmla="*/ 13 h 2368"/>
                    <a:gd name="T24" fmla="*/ 61 w 776"/>
                    <a:gd name="T25" fmla="*/ 14 h 2368"/>
                    <a:gd name="T26" fmla="*/ 71 w 776"/>
                    <a:gd name="T27" fmla="*/ 17 h 2368"/>
                    <a:gd name="T28" fmla="*/ 66 w 776"/>
                    <a:gd name="T29" fmla="*/ 19 h 2368"/>
                    <a:gd name="T30" fmla="*/ 76 w 776"/>
                    <a:gd name="T31" fmla="*/ 21 h 2368"/>
                    <a:gd name="T32" fmla="*/ 71 w 776"/>
                    <a:gd name="T33" fmla="*/ 23 h 2368"/>
                    <a:gd name="T34" fmla="*/ 76 w 776"/>
                    <a:gd name="T35" fmla="*/ 25 h 2368"/>
                    <a:gd name="T36" fmla="*/ 71 w 776"/>
                    <a:gd name="T37" fmla="*/ 27 h 2368"/>
                    <a:gd name="T38" fmla="*/ 81 w 776"/>
                    <a:gd name="T39" fmla="*/ 29 h 2368"/>
                    <a:gd name="T40" fmla="*/ 76 w 776"/>
                    <a:gd name="T41" fmla="*/ 31 h 2368"/>
                    <a:gd name="T42" fmla="*/ 81 w 776"/>
                    <a:gd name="T43" fmla="*/ 34 h 2368"/>
                    <a:gd name="T44" fmla="*/ 76 w 776"/>
                    <a:gd name="T45" fmla="*/ 35 h 2368"/>
                    <a:gd name="T46" fmla="*/ 81 w 776"/>
                    <a:gd name="T47" fmla="*/ 37 h 236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FFCC00"/>
                    </a:solidFill>
                  </a:endParaRPr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10 h 2368"/>
                  <a:gd name="T2" fmla="*/ 37 w 776"/>
                  <a:gd name="T3" fmla="*/ 2 h 2368"/>
                  <a:gd name="T4" fmla="*/ 15 w 776"/>
                  <a:gd name="T5" fmla="*/ 24 h 2368"/>
                  <a:gd name="T6" fmla="*/ 51 w 776"/>
                  <a:gd name="T7" fmla="*/ 24 h 2368"/>
                  <a:gd name="T8" fmla="*/ 29 w 776"/>
                  <a:gd name="T9" fmla="*/ 46 h 2368"/>
                  <a:gd name="T10" fmla="*/ 59 w 776"/>
                  <a:gd name="T11" fmla="*/ 54 h 2368"/>
                  <a:gd name="T12" fmla="*/ 44 w 776"/>
                  <a:gd name="T13" fmla="*/ 68 h 2368"/>
                  <a:gd name="T14" fmla="*/ 74 w 776"/>
                  <a:gd name="T15" fmla="*/ 76 h 2368"/>
                  <a:gd name="T16" fmla="*/ 59 w 776"/>
                  <a:gd name="T17" fmla="*/ 90 h 2368"/>
                  <a:gd name="T18" fmla="*/ 81 w 776"/>
                  <a:gd name="T19" fmla="*/ 97 h 2368"/>
                  <a:gd name="T20" fmla="*/ 74 w 776"/>
                  <a:gd name="T21" fmla="*/ 112 h 2368"/>
                  <a:gd name="T22" fmla="*/ 88 w 776"/>
                  <a:gd name="T23" fmla="*/ 127 h 2368"/>
                  <a:gd name="T24" fmla="*/ 88 w 776"/>
                  <a:gd name="T25" fmla="*/ 141 h 2368"/>
                  <a:gd name="T26" fmla="*/ 103 w 776"/>
                  <a:gd name="T27" fmla="*/ 163 h 2368"/>
                  <a:gd name="T28" fmla="*/ 96 w 776"/>
                  <a:gd name="T29" fmla="*/ 185 h 2368"/>
                  <a:gd name="T30" fmla="*/ 110 w 776"/>
                  <a:gd name="T31" fmla="*/ 200 h 2368"/>
                  <a:gd name="T32" fmla="*/ 103 w 776"/>
                  <a:gd name="T33" fmla="*/ 222 h 2368"/>
                  <a:gd name="T34" fmla="*/ 110 w 776"/>
                  <a:gd name="T35" fmla="*/ 244 h 2368"/>
                  <a:gd name="T36" fmla="*/ 103 w 776"/>
                  <a:gd name="T37" fmla="*/ 258 h 2368"/>
                  <a:gd name="T38" fmla="*/ 118 w 776"/>
                  <a:gd name="T39" fmla="*/ 280 h 2368"/>
                  <a:gd name="T40" fmla="*/ 110 w 776"/>
                  <a:gd name="T41" fmla="*/ 302 h 2368"/>
                  <a:gd name="T42" fmla="*/ 118 w 776"/>
                  <a:gd name="T43" fmla="*/ 331 h 2368"/>
                  <a:gd name="T44" fmla="*/ 110 w 776"/>
                  <a:gd name="T45" fmla="*/ 339 h 2368"/>
                  <a:gd name="T46" fmla="*/ 118 w 776"/>
                  <a:gd name="T47" fmla="*/ 36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T0" fmla="*/ 0 w 21600"/>
                  <a:gd name="T1" fmla="*/ 0 h 21602"/>
                  <a:gd name="T2" fmla="*/ 2 w 21600"/>
                  <a:gd name="T3" fmla="*/ 3 h 21602"/>
                  <a:gd name="T4" fmla="*/ 0 w 21600"/>
                  <a:gd name="T5" fmla="*/ 3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3 h 22305"/>
                  <a:gd name="T4" fmla="*/ 0 w 28940"/>
                  <a:gd name="T5" fmla="*/ 3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T0" fmla="*/ 0 w 34455"/>
                  <a:gd name="T1" fmla="*/ 1 h 22305"/>
                  <a:gd name="T2" fmla="*/ 1 w 34455"/>
                  <a:gd name="T3" fmla="*/ 3 h 22305"/>
                  <a:gd name="T4" fmla="*/ 0 w 34455"/>
                  <a:gd name="T5" fmla="*/ 3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T0" fmla="*/ 0 w 34812"/>
                  <a:gd name="T1" fmla="*/ 1 h 22305"/>
                  <a:gd name="T2" fmla="*/ 0 w 34812"/>
                  <a:gd name="T3" fmla="*/ 3 h 22305"/>
                  <a:gd name="T4" fmla="*/ 0 w 34812"/>
                  <a:gd name="T5" fmla="*/ 3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T0" fmla="*/ 0 w 34812"/>
                  <a:gd name="T1" fmla="*/ 1 h 22305"/>
                  <a:gd name="T2" fmla="*/ 0 w 34812"/>
                  <a:gd name="T3" fmla="*/ 3 h 22305"/>
                  <a:gd name="T4" fmla="*/ 0 w 34812"/>
                  <a:gd name="T5" fmla="*/ 3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>
                  <a:gd name="T0" fmla="*/ 0 w 776"/>
                  <a:gd name="T1" fmla="*/ 10 h 2368"/>
                  <a:gd name="T2" fmla="*/ 37 w 776"/>
                  <a:gd name="T3" fmla="*/ 2 h 2368"/>
                  <a:gd name="T4" fmla="*/ 15 w 776"/>
                  <a:gd name="T5" fmla="*/ 24 h 2368"/>
                  <a:gd name="T6" fmla="*/ 51 w 776"/>
                  <a:gd name="T7" fmla="*/ 24 h 2368"/>
                  <a:gd name="T8" fmla="*/ 29 w 776"/>
                  <a:gd name="T9" fmla="*/ 46 h 2368"/>
                  <a:gd name="T10" fmla="*/ 59 w 776"/>
                  <a:gd name="T11" fmla="*/ 54 h 2368"/>
                  <a:gd name="T12" fmla="*/ 44 w 776"/>
                  <a:gd name="T13" fmla="*/ 68 h 2368"/>
                  <a:gd name="T14" fmla="*/ 74 w 776"/>
                  <a:gd name="T15" fmla="*/ 76 h 2368"/>
                  <a:gd name="T16" fmla="*/ 59 w 776"/>
                  <a:gd name="T17" fmla="*/ 90 h 2368"/>
                  <a:gd name="T18" fmla="*/ 81 w 776"/>
                  <a:gd name="T19" fmla="*/ 97 h 2368"/>
                  <a:gd name="T20" fmla="*/ 74 w 776"/>
                  <a:gd name="T21" fmla="*/ 112 h 2368"/>
                  <a:gd name="T22" fmla="*/ 88 w 776"/>
                  <a:gd name="T23" fmla="*/ 127 h 2368"/>
                  <a:gd name="T24" fmla="*/ 88 w 776"/>
                  <a:gd name="T25" fmla="*/ 141 h 2368"/>
                  <a:gd name="T26" fmla="*/ 103 w 776"/>
                  <a:gd name="T27" fmla="*/ 163 h 2368"/>
                  <a:gd name="T28" fmla="*/ 96 w 776"/>
                  <a:gd name="T29" fmla="*/ 185 h 2368"/>
                  <a:gd name="T30" fmla="*/ 110 w 776"/>
                  <a:gd name="T31" fmla="*/ 200 h 2368"/>
                  <a:gd name="T32" fmla="*/ 103 w 776"/>
                  <a:gd name="T33" fmla="*/ 222 h 2368"/>
                  <a:gd name="T34" fmla="*/ 110 w 776"/>
                  <a:gd name="T35" fmla="*/ 244 h 2368"/>
                  <a:gd name="T36" fmla="*/ 103 w 776"/>
                  <a:gd name="T37" fmla="*/ 258 h 2368"/>
                  <a:gd name="T38" fmla="*/ 118 w 776"/>
                  <a:gd name="T39" fmla="*/ 280 h 2368"/>
                  <a:gd name="T40" fmla="*/ 110 w 776"/>
                  <a:gd name="T41" fmla="*/ 302 h 2368"/>
                  <a:gd name="T42" fmla="*/ 118 w 776"/>
                  <a:gd name="T43" fmla="*/ 331 h 2368"/>
                  <a:gd name="T44" fmla="*/ 110 w 776"/>
                  <a:gd name="T45" fmla="*/ 339 h 2368"/>
                  <a:gd name="T46" fmla="*/ 118 w 776"/>
                  <a:gd name="T47" fmla="*/ 36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>
                  <a:gd name="T0" fmla="*/ 0 w 776"/>
                  <a:gd name="T1" fmla="*/ 1 h 2368"/>
                  <a:gd name="T2" fmla="*/ 25 w 776"/>
                  <a:gd name="T3" fmla="*/ 0 h 2368"/>
                  <a:gd name="T4" fmla="*/ 10 w 776"/>
                  <a:gd name="T5" fmla="*/ 2 h 2368"/>
                  <a:gd name="T6" fmla="*/ 35 w 776"/>
                  <a:gd name="T7" fmla="*/ 2 h 2368"/>
                  <a:gd name="T8" fmla="*/ 20 w 776"/>
                  <a:gd name="T9" fmla="*/ 5 h 2368"/>
                  <a:gd name="T10" fmla="*/ 40 w 776"/>
                  <a:gd name="T11" fmla="*/ 6 h 2368"/>
                  <a:gd name="T12" fmla="*/ 30 w 776"/>
                  <a:gd name="T13" fmla="*/ 7 h 2368"/>
                  <a:gd name="T14" fmla="*/ 50 w 776"/>
                  <a:gd name="T15" fmla="*/ 8 h 2368"/>
                  <a:gd name="T16" fmla="*/ 40 w 776"/>
                  <a:gd name="T17" fmla="*/ 9 h 2368"/>
                  <a:gd name="T18" fmla="*/ 55 w 776"/>
                  <a:gd name="T19" fmla="*/ 10 h 2368"/>
                  <a:gd name="T20" fmla="*/ 50 w 776"/>
                  <a:gd name="T21" fmla="*/ 12 h 2368"/>
                  <a:gd name="T22" fmla="*/ 61 w 776"/>
                  <a:gd name="T23" fmla="*/ 13 h 2368"/>
                  <a:gd name="T24" fmla="*/ 61 w 776"/>
                  <a:gd name="T25" fmla="*/ 14 h 2368"/>
                  <a:gd name="T26" fmla="*/ 71 w 776"/>
                  <a:gd name="T27" fmla="*/ 17 h 2368"/>
                  <a:gd name="T28" fmla="*/ 66 w 776"/>
                  <a:gd name="T29" fmla="*/ 19 h 2368"/>
                  <a:gd name="T30" fmla="*/ 76 w 776"/>
                  <a:gd name="T31" fmla="*/ 21 h 2368"/>
                  <a:gd name="T32" fmla="*/ 71 w 776"/>
                  <a:gd name="T33" fmla="*/ 23 h 2368"/>
                  <a:gd name="T34" fmla="*/ 76 w 776"/>
                  <a:gd name="T35" fmla="*/ 25 h 2368"/>
                  <a:gd name="T36" fmla="*/ 71 w 776"/>
                  <a:gd name="T37" fmla="*/ 27 h 2368"/>
                  <a:gd name="T38" fmla="*/ 81 w 776"/>
                  <a:gd name="T39" fmla="*/ 29 h 2368"/>
                  <a:gd name="T40" fmla="*/ 76 w 776"/>
                  <a:gd name="T41" fmla="*/ 31 h 2368"/>
                  <a:gd name="T42" fmla="*/ 81 w 776"/>
                  <a:gd name="T43" fmla="*/ 34 h 2368"/>
                  <a:gd name="T44" fmla="*/ 76 w 776"/>
                  <a:gd name="T45" fmla="*/ 35 h 2368"/>
                  <a:gd name="T46" fmla="*/ 81 w 776"/>
                  <a:gd name="T47" fmla="*/ 3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>
                  <a:gd name="T0" fmla="*/ 0 w 776"/>
                  <a:gd name="T1" fmla="*/ 11 h 2368"/>
                  <a:gd name="T2" fmla="*/ 919 w 776"/>
                  <a:gd name="T3" fmla="*/ 3 h 2368"/>
                  <a:gd name="T4" fmla="*/ 365 w 776"/>
                  <a:gd name="T5" fmla="*/ 27 h 2368"/>
                  <a:gd name="T6" fmla="*/ 1285 w 776"/>
                  <a:gd name="T7" fmla="*/ 27 h 2368"/>
                  <a:gd name="T8" fmla="*/ 733 w 776"/>
                  <a:gd name="T9" fmla="*/ 52 h 2368"/>
                  <a:gd name="T10" fmla="*/ 1468 w 776"/>
                  <a:gd name="T11" fmla="*/ 60 h 2368"/>
                  <a:gd name="T12" fmla="*/ 1100 w 776"/>
                  <a:gd name="T13" fmla="*/ 77 h 2368"/>
                  <a:gd name="T14" fmla="*/ 1834 w 776"/>
                  <a:gd name="T15" fmla="*/ 85 h 2368"/>
                  <a:gd name="T16" fmla="*/ 1468 w 776"/>
                  <a:gd name="T17" fmla="*/ 102 h 2368"/>
                  <a:gd name="T18" fmla="*/ 2018 w 776"/>
                  <a:gd name="T19" fmla="*/ 110 h 2368"/>
                  <a:gd name="T20" fmla="*/ 1834 w 776"/>
                  <a:gd name="T21" fmla="*/ 126 h 2368"/>
                  <a:gd name="T22" fmla="*/ 2201 w 776"/>
                  <a:gd name="T23" fmla="*/ 142 h 2368"/>
                  <a:gd name="T24" fmla="*/ 2201 w 776"/>
                  <a:gd name="T25" fmla="*/ 159 h 2368"/>
                  <a:gd name="T26" fmla="*/ 2568 w 776"/>
                  <a:gd name="T27" fmla="*/ 184 h 2368"/>
                  <a:gd name="T28" fmla="*/ 2383 w 776"/>
                  <a:gd name="T29" fmla="*/ 209 h 2368"/>
                  <a:gd name="T30" fmla="*/ 2753 w 776"/>
                  <a:gd name="T31" fmla="*/ 225 h 2368"/>
                  <a:gd name="T32" fmla="*/ 2568 w 776"/>
                  <a:gd name="T33" fmla="*/ 250 h 2368"/>
                  <a:gd name="T34" fmla="*/ 2753 w 776"/>
                  <a:gd name="T35" fmla="*/ 275 h 2368"/>
                  <a:gd name="T36" fmla="*/ 2568 w 776"/>
                  <a:gd name="T37" fmla="*/ 291 h 2368"/>
                  <a:gd name="T38" fmla="*/ 2936 w 776"/>
                  <a:gd name="T39" fmla="*/ 315 h 2368"/>
                  <a:gd name="T40" fmla="*/ 2753 w 776"/>
                  <a:gd name="T41" fmla="*/ 340 h 2368"/>
                  <a:gd name="T42" fmla="*/ 2936 w 776"/>
                  <a:gd name="T43" fmla="*/ 373 h 2368"/>
                  <a:gd name="T44" fmla="*/ 2753 w 776"/>
                  <a:gd name="T45" fmla="*/ 382 h 2368"/>
                  <a:gd name="T46" fmla="*/ 2936 w 776"/>
                  <a:gd name="T47" fmla="*/ 40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11 h 2368"/>
                  <a:gd name="T2" fmla="*/ 155 w 776"/>
                  <a:gd name="T3" fmla="*/ 3 h 2368"/>
                  <a:gd name="T4" fmla="*/ 62 w 776"/>
                  <a:gd name="T5" fmla="*/ 27 h 2368"/>
                  <a:gd name="T6" fmla="*/ 217 w 776"/>
                  <a:gd name="T7" fmla="*/ 27 h 2368"/>
                  <a:gd name="T8" fmla="*/ 124 w 776"/>
                  <a:gd name="T9" fmla="*/ 52 h 2368"/>
                  <a:gd name="T10" fmla="*/ 248 w 776"/>
                  <a:gd name="T11" fmla="*/ 60 h 2368"/>
                  <a:gd name="T12" fmla="*/ 186 w 776"/>
                  <a:gd name="T13" fmla="*/ 77 h 2368"/>
                  <a:gd name="T14" fmla="*/ 311 w 776"/>
                  <a:gd name="T15" fmla="*/ 85 h 2368"/>
                  <a:gd name="T16" fmla="*/ 248 w 776"/>
                  <a:gd name="T17" fmla="*/ 102 h 2368"/>
                  <a:gd name="T18" fmla="*/ 342 w 776"/>
                  <a:gd name="T19" fmla="*/ 110 h 2368"/>
                  <a:gd name="T20" fmla="*/ 311 w 776"/>
                  <a:gd name="T21" fmla="*/ 126 h 2368"/>
                  <a:gd name="T22" fmla="*/ 373 w 776"/>
                  <a:gd name="T23" fmla="*/ 142 h 2368"/>
                  <a:gd name="T24" fmla="*/ 373 w 776"/>
                  <a:gd name="T25" fmla="*/ 159 h 2368"/>
                  <a:gd name="T26" fmla="*/ 435 w 776"/>
                  <a:gd name="T27" fmla="*/ 184 h 2368"/>
                  <a:gd name="T28" fmla="*/ 404 w 776"/>
                  <a:gd name="T29" fmla="*/ 209 h 2368"/>
                  <a:gd name="T30" fmla="*/ 465 w 776"/>
                  <a:gd name="T31" fmla="*/ 225 h 2368"/>
                  <a:gd name="T32" fmla="*/ 435 w 776"/>
                  <a:gd name="T33" fmla="*/ 250 h 2368"/>
                  <a:gd name="T34" fmla="*/ 465 w 776"/>
                  <a:gd name="T35" fmla="*/ 275 h 2368"/>
                  <a:gd name="T36" fmla="*/ 435 w 776"/>
                  <a:gd name="T37" fmla="*/ 291 h 2368"/>
                  <a:gd name="T38" fmla="*/ 497 w 776"/>
                  <a:gd name="T39" fmla="*/ 315 h 2368"/>
                  <a:gd name="T40" fmla="*/ 465 w 776"/>
                  <a:gd name="T41" fmla="*/ 340 h 2368"/>
                  <a:gd name="T42" fmla="*/ 497 w 776"/>
                  <a:gd name="T43" fmla="*/ 373 h 2368"/>
                  <a:gd name="T44" fmla="*/ 465 w 776"/>
                  <a:gd name="T45" fmla="*/ 382 h 2368"/>
                  <a:gd name="T46" fmla="*/ 497 w 776"/>
                  <a:gd name="T47" fmla="*/ 406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>
                  <a:gd name="T0" fmla="*/ 0 w 776"/>
                  <a:gd name="T1" fmla="*/ 14 h 2368"/>
                  <a:gd name="T2" fmla="*/ 680 w 776"/>
                  <a:gd name="T3" fmla="*/ 3 h 2368"/>
                  <a:gd name="T4" fmla="*/ 273 w 776"/>
                  <a:gd name="T5" fmla="*/ 33 h 2368"/>
                  <a:gd name="T6" fmla="*/ 952 w 776"/>
                  <a:gd name="T7" fmla="*/ 33 h 2368"/>
                  <a:gd name="T8" fmla="*/ 544 w 776"/>
                  <a:gd name="T9" fmla="*/ 64 h 2368"/>
                  <a:gd name="T10" fmla="*/ 1087 w 776"/>
                  <a:gd name="T11" fmla="*/ 74 h 2368"/>
                  <a:gd name="T12" fmla="*/ 816 w 776"/>
                  <a:gd name="T13" fmla="*/ 94 h 2368"/>
                  <a:gd name="T14" fmla="*/ 1361 w 776"/>
                  <a:gd name="T15" fmla="*/ 103 h 2368"/>
                  <a:gd name="T16" fmla="*/ 1087 w 776"/>
                  <a:gd name="T17" fmla="*/ 124 h 2368"/>
                  <a:gd name="T18" fmla="*/ 1498 w 776"/>
                  <a:gd name="T19" fmla="*/ 134 h 2368"/>
                  <a:gd name="T20" fmla="*/ 1361 w 776"/>
                  <a:gd name="T21" fmla="*/ 154 h 2368"/>
                  <a:gd name="T22" fmla="*/ 1631 w 776"/>
                  <a:gd name="T23" fmla="*/ 174 h 2368"/>
                  <a:gd name="T24" fmla="*/ 1631 w 776"/>
                  <a:gd name="T25" fmla="*/ 194 h 2368"/>
                  <a:gd name="T26" fmla="*/ 1906 w 776"/>
                  <a:gd name="T27" fmla="*/ 224 h 2368"/>
                  <a:gd name="T28" fmla="*/ 1770 w 776"/>
                  <a:gd name="T29" fmla="*/ 254 h 2368"/>
                  <a:gd name="T30" fmla="*/ 2041 w 776"/>
                  <a:gd name="T31" fmla="*/ 274 h 2368"/>
                  <a:gd name="T32" fmla="*/ 1906 w 776"/>
                  <a:gd name="T33" fmla="*/ 304 h 2368"/>
                  <a:gd name="T34" fmla="*/ 2041 w 776"/>
                  <a:gd name="T35" fmla="*/ 335 h 2368"/>
                  <a:gd name="T36" fmla="*/ 1906 w 776"/>
                  <a:gd name="T37" fmla="*/ 354 h 2368"/>
                  <a:gd name="T38" fmla="*/ 2179 w 776"/>
                  <a:gd name="T39" fmla="*/ 385 h 2368"/>
                  <a:gd name="T40" fmla="*/ 2041 w 776"/>
                  <a:gd name="T41" fmla="*/ 414 h 2368"/>
                  <a:gd name="T42" fmla="*/ 2179 w 776"/>
                  <a:gd name="T43" fmla="*/ 455 h 2368"/>
                  <a:gd name="T44" fmla="*/ 2041 w 776"/>
                  <a:gd name="T45" fmla="*/ 465 h 2368"/>
                  <a:gd name="T46" fmla="*/ 2179 w 776"/>
                  <a:gd name="T47" fmla="*/ 495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3 h 2368"/>
                  <a:gd name="T2" fmla="*/ 3509 w 776"/>
                  <a:gd name="T3" fmla="*/ 0 h 2368"/>
                  <a:gd name="T4" fmla="*/ 1408 w 776"/>
                  <a:gd name="T5" fmla="*/ 6 h 2368"/>
                  <a:gd name="T6" fmla="*/ 4918 w 776"/>
                  <a:gd name="T7" fmla="*/ 6 h 2368"/>
                  <a:gd name="T8" fmla="*/ 2817 w 776"/>
                  <a:gd name="T9" fmla="*/ 13 h 2368"/>
                  <a:gd name="T10" fmla="*/ 5622 w 776"/>
                  <a:gd name="T11" fmla="*/ 14 h 2368"/>
                  <a:gd name="T12" fmla="*/ 4214 w 776"/>
                  <a:gd name="T13" fmla="*/ 18 h 2368"/>
                  <a:gd name="T14" fmla="*/ 7031 w 776"/>
                  <a:gd name="T15" fmla="*/ 20 h 2368"/>
                  <a:gd name="T16" fmla="*/ 5622 w 776"/>
                  <a:gd name="T17" fmla="*/ 24 h 2368"/>
                  <a:gd name="T18" fmla="*/ 7733 w 776"/>
                  <a:gd name="T19" fmla="*/ 27 h 2368"/>
                  <a:gd name="T20" fmla="*/ 7031 w 776"/>
                  <a:gd name="T21" fmla="*/ 31 h 2368"/>
                  <a:gd name="T22" fmla="*/ 8437 w 776"/>
                  <a:gd name="T23" fmla="*/ 34 h 2368"/>
                  <a:gd name="T24" fmla="*/ 8437 w 776"/>
                  <a:gd name="T25" fmla="*/ 38 h 2368"/>
                  <a:gd name="T26" fmla="*/ 9842 w 776"/>
                  <a:gd name="T27" fmla="*/ 44 h 2368"/>
                  <a:gd name="T28" fmla="*/ 9141 w 776"/>
                  <a:gd name="T29" fmla="*/ 50 h 2368"/>
                  <a:gd name="T30" fmla="*/ 10538 w 776"/>
                  <a:gd name="T31" fmla="*/ 54 h 2368"/>
                  <a:gd name="T32" fmla="*/ 9842 w 776"/>
                  <a:gd name="T33" fmla="*/ 60 h 2368"/>
                  <a:gd name="T34" fmla="*/ 10538 w 776"/>
                  <a:gd name="T35" fmla="*/ 66 h 2368"/>
                  <a:gd name="T36" fmla="*/ 9842 w 776"/>
                  <a:gd name="T37" fmla="*/ 70 h 2368"/>
                  <a:gd name="T38" fmla="*/ 11242 w 776"/>
                  <a:gd name="T39" fmla="*/ 76 h 2368"/>
                  <a:gd name="T40" fmla="*/ 10538 w 776"/>
                  <a:gd name="T41" fmla="*/ 82 h 2368"/>
                  <a:gd name="T42" fmla="*/ 11242 w 776"/>
                  <a:gd name="T43" fmla="*/ 90 h 2368"/>
                  <a:gd name="T44" fmla="*/ 10538 w 776"/>
                  <a:gd name="T45" fmla="*/ 91 h 2368"/>
                  <a:gd name="T46" fmla="*/ 11242 w 776"/>
                  <a:gd name="T47" fmla="*/ 9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>
                  <a:gd name="T0" fmla="*/ 0 w 776"/>
                  <a:gd name="T1" fmla="*/ 9 h 2368"/>
                  <a:gd name="T2" fmla="*/ 128 w 776"/>
                  <a:gd name="T3" fmla="*/ 2 h 2368"/>
                  <a:gd name="T4" fmla="*/ 51 w 776"/>
                  <a:gd name="T5" fmla="*/ 22 h 2368"/>
                  <a:gd name="T6" fmla="*/ 179 w 776"/>
                  <a:gd name="T7" fmla="*/ 22 h 2368"/>
                  <a:gd name="T8" fmla="*/ 103 w 776"/>
                  <a:gd name="T9" fmla="*/ 41 h 2368"/>
                  <a:gd name="T10" fmla="*/ 204 w 776"/>
                  <a:gd name="T11" fmla="*/ 47 h 2368"/>
                  <a:gd name="T12" fmla="*/ 153 w 776"/>
                  <a:gd name="T13" fmla="*/ 60 h 2368"/>
                  <a:gd name="T14" fmla="*/ 255 w 776"/>
                  <a:gd name="T15" fmla="*/ 67 h 2368"/>
                  <a:gd name="T16" fmla="*/ 204 w 776"/>
                  <a:gd name="T17" fmla="*/ 79 h 2368"/>
                  <a:gd name="T18" fmla="*/ 281 w 776"/>
                  <a:gd name="T19" fmla="*/ 86 h 2368"/>
                  <a:gd name="T20" fmla="*/ 255 w 776"/>
                  <a:gd name="T21" fmla="*/ 99 h 2368"/>
                  <a:gd name="T22" fmla="*/ 307 w 776"/>
                  <a:gd name="T23" fmla="*/ 112 h 2368"/>
                  <a:gd name="T24" fmla="*/ 307 w 776"/>
                  <a:gd name="T25" fmla="*/ 125 h 2368"/>
                  <a:gd name="T26" fmla="*/ 358 w 776"/>
                  <a:gd name="T27" fmla="*/ 144 h 2368"/>
                  <a:gd name="T28" fmla="*/ 332 w 776"/>
                  <a:gd name="T29" fmla="*/ 164 h 2368"/>
                  <a:gd name="T30" fmla="*/ 384 w 776"/>
                  <a:gd name="T31" fmla="*/ 176 h 2368"/>
                  <a:gd name="T32" fmla="*/ 358 w 776"/>
                  <a:gd name="T33" fmla="*/ 196 h 2368"/>
                  <a:gd name="T34" fmla="*/ 384 w 776"/>
                  <a:gd name="T35" fmla="*/ 215 h 2368"/>
                  <a:gd name="T36" fmla="*/ 358 w 776"/>
                  <a:gd name="T37" fmla="*/ 228 h 2368"/>
                  <a:gd name="T38" fmla="*/ 408 w 776"/>
                  <a:gd name="T39" fmla="*/ 248 h 2368"/>
                  <a:gd name="T40" fmla="*/ 384 w 776"/>
                  <a:gd name="T41" fmla="*/ 266 h 2368"/>
                  <a:gd name="T42" fmla="*/ 408 w 776"/>
                  <a:gd name="T43" fmla="*/ 292 h 2368"/>
                  <a:gd name="T44" fmla="*/ 384 w 776"/>
                  <a:gd name="T45" fmla="*/ 299 h 2368"/>
                  <a:gd name="T46" fmla="*/ 408 w 776"/>
                  <a:gd name="T47" fmla="*/ 31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>
                  <a:gd name="T0" fmla="*/ 0 w 776"/>
                  <a:gd name="T1" fmla="*/ 1 h 2368"/>
                  <a:gd name="T2" fmla="*/ 25 w 776"/>
                  <a:gd name="T3" fmla="*/ 0 h 2368"/>
                  <a:gd name="T4" fmla="*/ 10 w 776"/>
                  <a:gd name="T5" fmla="*/ 2 h 2368"/>
                  <a:gd name="T6" fmla="*/ 35 w 776"/>
                  <a:gd name="T7" fmla="*/ 2 h 2368"/>
                  <a:gd name="T8" fmla="*/ 20 w 776"/>
                  <a:gd name="T9" fmla="*/ 5 h 2368"/>
                  <a:gd name="T10" fmla="*/ 40 w 776"/>
                  <a:gd name="T11" fmla="*/ 6 h 2368"/>
                  <a:gd name="T12" fmla="*/ 30 w 776"/>
                  <a:gd name="T13" fmla="*/ 7 h 2368"/>
                  <a:gd name="T14" fmla="*/ 50 w 776"/>
                  <a:gd name="T15" fmla="*/ 8 h 2368"/>
                  <a:gd name="T16" fmla="*/ 40 w 776"/>
                  <a:gd name="T17" fmla="*/ 9 h 2368"/>
                  <a:gd name="T18" fmla="*/ 55 w 776"/>
                  <a:gd name="T19" fmla="*/ 10 h 2368"/>
                  <a:gd name="T20" fmla="*/ 50 w 776"/>
                  <a:gd name="T21" fmla="*/ 12 h 2368"/>
                  <a:gd name="T22" fmla="*/ 61 w 776"/>
                  <a:gd name="T23" fmla="*/ 13 h 2368"/>
                  <a:gd name="T24" fmla="*/ 61 w 776"/>
                  <a:gd name="T25" fmla="*/ 14 h 2368"/>
                  <a:gd name="T26" fmla="*/ 71 w 776"/>
                  <a:gd name="T27" fmla="*/ 17 h 2368"/>
                  <a:gd name="T28" fmla="*/ 66 w 776"/>
                  <a:gd name="T29" fmla="*/ 19 h 2368"/>
                  <a:gd name="T30" fmla="*/ 76 w 776"/>
                  <a:gd name="T31" fmla="*/ 21 h 2368"/>
                  <a:gd name="T32" fmla="*/ 71 w 776"/>
                  <a:gd name="T33" fmla="*/ 23 h 2368"/>
                  <a:gd name="T34" fmla="*/ 76 w 776"/>
                  <a:gd name="T35" fmla="*/ 25 h 2368"/>
                  <a:gd name="T36" fmla="*/ 71 w 776"/>
                  <a:gd name="T37" fmla="*/ 27 h 2368"/>
                  <a:gd name="T38" fmla="*/ 81 w 776"/>
                  <a:gd name="T39" fmla="*/ 29 h 2368"/>
                  <a:gd name="T40" fmla="*/ 76 w 776"/>
                  <a:gd name="T41" fmla="*/ 31 h 2368"/>
                  <a:gd name="T42" fmla="*/ 81 w 776"/>
                  <a:gd name="T43" fmla="*/ 34 h 2368"/>
                  <a:gd name="T44" fmla="*/ 76 w 776"/>
                  <a:gd name="T45" fmla="*/ 35 h 2368"/>
                  <a:gd name="T46" fmla="*/ 81 w 776"/>
                  <a:gd name="T47" fmla="*/ 37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</p:grpSp>
      </p:grpSp>
      <p:sp>
        <p:nvSpPr>
          <p:cNvPr id="832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32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51AA4-C16F-4CCD-8FA5-6DE6C680D4C2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056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F4152-E606-459A-83BE-2E670DE0FBEA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972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636DC-FFF6-4FE9-980C-18B48AC3838D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941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01625"/>
            <a:ext cx="7772400" cy="579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3A40C-8E23-4CBA-A62C-B2EDDBBAC779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910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8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F9646-F0A0-49A7-87CF-F5D861FA2DCE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194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405D0-2936-4CD0-80BC-E94E99623E20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457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FC33A-9AF4-4432-9F3F-C8C2C8412386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700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F20C9-2ADF-4FE8-B050-01880FC8CEAF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953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BC37B-1733-41EF-8EC3-F5226E0915FB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506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7BCD3-179D-43FF-B140-72F0CB4BB32D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8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490CC-1A3E-494D-865A-905EFAB869A4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803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4840E-33E8-4C1F-A779-67587D87591A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527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AC5B9-2FC2-4168-B760-E2A44BC326FA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407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31054-8004-46E5-AAAE-D635900F6386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944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13857-1B54-4A44-B894-0B0075D163F1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14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61BDD-FFC1-4BA8-BD67-A5C1E5D5FDD6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820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7BF25-1074-4F1F-BF1E-AB550FB25DD9}" type="slidenum">
              <a:rPr lang="en-US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90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164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1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162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163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16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16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Black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FFCC00"/>
                  </a:solidFill>
                </a:endParaRPr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158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CC00"/>
                    </a:solidFill>
                  </a:endParaRPr>
                </a:p>
              </p:txBody>
            </p:sp>
            <p:sp>
              <p:nvSpPr>
                <p:cNvPr id="1159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 Black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srgbClr val="FFCC00"/>
                    </a:solidFill>
                  </a:endParaRPr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15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136 w 2736"/>
                      <a:gd name="T3" fmla="*/ 25 h 504"/>
                      <a:gd name="T4" fmla="*/ 280 w 2736"/>
                      <a:gd name="T5" fmla="*/ 4 h 504"/>
                      <a:gd name="T6" fmla="*/ 431 w 2736"/>
                      <a:gd name="T7" fmla="*/ 4 h 504"/>
                      <a:gd name="T8" fmla="*/ 429 w 2736"/>
                      <a:gd name="T9" fmla="*/ 15 h 504"/>
                      <a:gd name="T10" fmla="*/ 279 w 2736"/>
                      <a:gd name="T11" fmla="*/ 15 h 504"/>
                      <a:gd name="T12" fmla="*/ 103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7 w 1769"/>
                      <a:gd name="T3" fmla="*/ 9 h 791"/>
                      <a:gd name="T4" fmla="*/ 86 w 1769"/>
                      <a:gd name="T5" fmla="*/ 30 h 791"/>
                      <a:gd name="T6" fmla="*/ 120 w 1769"/>
                      <a:gd name="T7" fmla="*/ 64 h 791"/>
                      <a:gd name="T8" fmla="*/ 131 w 1769"/>
                      <a:gd name="T9" fmla="*/ 90 h 791"/>
                      <a:gd name="T10" fmla="*/ 127 w 1769"/>
                      <a:gd name="T11" fmla="*/ 116 h 791"/>
                      <a:gd name="T12" fmla="*/ 119 w 1769"/>
                      <a:gd name="T13" fmla="*/ 94 h 791"/>
                      <a:gd name="T14" fmla="*/ 104 w 1769"/>
                      <a:gd name="T15" fmla="*/ 67 h 791"/>
                      <a:gd name="T16" fmla="*/ 83 w 1769"/>
                      <a:gd name="T17" fmla="*/ 43 h 791"/>
                      <a:gd name="T18" fmla="*/ 43 w 1769"/>
                      <a:gd name="T19" fmla="*/ 22 h 791"/>
                      <a:gd name="T20" fmla="*/ 0 w 1769"/>
                      <a:gd name="T21" fmla="*/ 1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154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114 h 504"/>
                      <a:gd name="T2" fmla="*/ 167 w 2736"/>
                      <a:gd name="T3" fmla="*/ 38 h 504"/>
                      <a:gd name="T4" fmla="*/ 343 w 2736"/>
                      <a:gd name="T5" fmla="*/ 6 h 504"/>
                      <a:gd name="T6" fmla="*/ 529 w 2736"/>
                      <a:gd name="T7" fmla="*/ 6 h 504"/>
                      <a:gd name="T8" fmla="*/ 525 w 2736"/>
                      <a:gd name="T9" fmla="*/ 23 h 504"/>
                      <a:gd name="T10" fmla="*/ 341 w 2736"/>
                      <a:gd name="T11" fmla="*/ 23 h 504"/>
                      <a:gd name="T12" fmla="*/ 127 w 2736"/>
                      <a:gd name="T13" fmla="*/ 65 h 504"/>
                      <a:gd name="T14" fmla="*/ 0 w 2736"/>
                      <a:gd name="T15" fmla="*/ 1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5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45 w 1769"/>
                      <a:gd name="T3" fmla="*/ 13 h 791"/>
                      <a:gd name="T4" fmla="*/ 106 w 1769"/>
                      <a:gd name="T5" fmla="*/ 45 h 791"/>
                      <a:gd name="T6" fmla="*/ 148 w 1769"/>
                      <a:gd name="T7" fmla="*/ 97 h 791"/>
                      <a:gd name="T8" fmla="*/ 161 w 1769"/>
                      <a:gd name="T9" fmla="*/ 137 h 791"/>
                      <a:gd name="T10" fmla="*/ 155 w 1769"/>
                      <a:gd name="T11" fmla="*/ 177 h 791"/>
                      <a:gd name="T12" fmla="*/ 146 w 1769"/>
                      <a:gd name="T13" fmla="*/ 143 h 791"/>
                      <a:gd name="T14" fmla="*/ 128 w 1769"/>
                      <a:gd name="T15" fmla="*/ 103 h 791"/>
                      <a:gd name="T16" fmla="*/ 102 w 1769"/>
                      <a:gd name="T17" fmla="*/ 67 h 791"/>
                      <a:gd name="T18" fmla="*/ 53 w 1769"/>
                      <a:gd name="T19" fmla="*/ 34 h 791"/>
                      <a:gd name="T20" fmla="*/ 0 w 1769"/>
                      <a:gd name="T21" fmla="*/ 17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15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66 h 504"/>
                      <a:gd name="T2" fmla="*/ 140 w 2736"/>
                      <a:gd name="T3" fmla="*/ 22 h 504"/>
                      <a:gd name="T4" fmla="*/ 288 w 2736"/>
                      <a:gd name="T5" fmla="*/ 3 h 504"/>
                      <a:gd name="T6" fmla="*/ 444 w 2736"/>
                      <a:gd name="T7" fmla="*/ 3 h 504"/>
                      <a:gd name="T8" fmla="*/ 441 w 2736"/>
                      <a:gd name="T9" fmla="*/ 13 h 504"/>
                      <a:gd name="T10" fmla="*/ 286 w 2736"/>
                      <a:gd name="T11" fmla="*/ 13 h 504"/>
                      <a:gd name="T12" fmla="*/ 106 w 2736"/>
                      <a:gd name="T13" fmla="*/ 39 h 504"/>
                      <a:gd name="T14" fmla="*/ 0 w 2736"/>
                      <a:gd name="T15" fmla="*/ 6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7 w 1769"/>
                      <a:gd name="T3" fmla="*/ 7 h 791"/>
                      <a:gd name="T4" fmla="*/ 89 w 1769"/>
                      <a:gd name="T5" fmla="*/ 26 h 791"/>
                      <a:gd name="T6" fmla="*/ 124 w 1769"/>
                      <a:gd name="T7" fmla="*/ 57 h 791"/>
                      <a:gd name="T8" fmla="*/ 135 w 1769"/>
                      <a:gd name="T9" fmla="*/ 79 h 791"/>
                      <a:gd name="T10" fmla="*/ 130 w 1769"/>
                      <a:gd name="T11" fmla="*/ 104 h 791"/>
                      <a:gd name="T12" fmla="*/ 122 w 1769"/>
                      <a:gd name="T13" fmla="*/ 83 h 791"/>
                      <a:gd name="T14" fmla="*/ 107 w 1769"/>
                      <a:gd name="T15" fmla="*/ 60 h 791"/>
                      <a:gd name="T16" fmla="*/ 85 w 1769"/>
                      <a:gd name="T17" fmla="*/ 39 h 791"/>
                      <a:gd name="T18" fmla="*/ 45 w 1769"/>
                      <a:gd name="T19" fmla="*/ 20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150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98 h 504"/>
                      <a:gd name="T2" fmla="*/ 122 w 2736"/>
                      <a:gd name="T3" fmla="*/ 33 h 504"/>
                      <a:gd name="T4" fmla="*/ 251 w 2736"/>
                      <a:gd name="T5" fmla="*/ 5 h 504"/>
                      <a:gd name="T6" fmla="*/ 386 w 2736"/>
                      <a:gd name="T7" fmla="*/ 5 h 504"/>
                      <a:gd name="T8" fmla="*/ 384 w 2736"/>
                      <a:gd name="T9" fmla="*/ 20 h 504"/>
                      <a:gd name="T10" fmla="*/ 249 w 2736"/>
                      <a:gd name="T11" fmla="*/ 20 h 504"/>
                      <a:gd name="T12" fmla="*/ 93 w 2736"/>
                      <a:gd name="T13" fmla="*/ 57 h 504"/>
                      <a:gd name="T14" fmla="*/ 0 w 2736"/>
                      <a:gd name="T15" fmla="*/ 9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51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3 w 1769"/>
                      <a:gd name="T3" fmla="*/ 11 h 791"/>
                      <a:gd name="T4" fmla="*/ 78 w 1769"/>
                      <a:gd name="T5" fmla="*/ 39 h 791"/>
                      <a:gd name="T6" fmla="*/ 108 w 1769"/>
                      <a:gd name="T7" fmla="*/ 84 h 791"/>
                      <a:gd name="T8" fmla="*/ 118 w 1769"/>
                      <a:gd name="T9" fmla="*/ 119 h 791"/>
                      <a:gd name="T10" fmla="*/ 114 w 1769"/>
                      <a:gd name="T11" fmla="*/ 154 h 791"/>
                      <a:gd name="T12" fmla="*/ 107 w 1769"/>
                      <a:gd name="T13" fmla="*/ 124 h 791"/>
                      <a:gd name="T14" fmla="*/ 93 w 1769"/>
                      <a:gd name="T15" fmla="*/ 89 h 791"/>
                      <a:gd name="T16" fmla="*/ 75 w 1769"/>
                      <a:gd name="T17" fmla="*/ 58 h 791"/>
                      <a:gd name="T18" fmla="*/ 39 w 1769"/>
                      <a:gd name="T19" fmla="*/ 30 h 791"/>
                      <a:gd name="T20" fmla="*/ 0 w 1769"/>
                      <a:gd name="T21" fmla="*/ 15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14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88 w 2736"/>
                      <a:gd name="T3" fmla="*/ 25 h 504"/>
                      <a:gd name="T4" fmla="*/ 181 w 2736"/>
                      <a:gd name="T5" fmla="*/ 4 h 504"/>
                      <a:gd name="T6" fmla="*/ 278 w 2736"/>
                      <a:gd name="T7" fmla="*/ 4 h 504"/>
                      <a:gd name="T8" fmla="*/ 277 w 2736"/>
                      <a:gd name="T9" fmla="*/ 15 h 504"/>
                      <a:gd name="T10" fmla="*/ 179 w 2736"/>
                      <a:gd name="T11" fmla="*/ 15 h 504"/>
                      <a:gd name="T12" fmla="*/ 66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23 w 1769"/>
                      <a:gd name="T3" fmla="*/ 9 h 791"/>
                      <a:gd name="T4" fmla="*/ 56 w 1769"/>
                      <a:gd name="T5" fmla="*/ 30 h 791"/>
                      <a:gd name="T6" fmla="*/ 78 w 1769"/>
                      <a:gd name="T7" fmla="*/ 63 h 791"/>
                      <a:gd name="T8" fmla="*/ 85 w 1769"/>
                      <a:gd name="T9" fmla="*/ 88 h 791"/>
                      <a:gd name="T10" fmla="*/ 82 w 1769"/>
                      <a:gd name="T11" fmla="*/ 115 h 791"/>
                      <a:gd name="T12" fmla="*/ 77 w 1769"/>
                      <a:gd name="T13" fmla="*/ 93 h 791"/>
                      <a:gd name="T14" fmla="*/ 68 w 1769"/>
                      <a:gd name="T15" fmla="*/ 67 h 791"/>
                      <a:gd name="T16" fmla="*/ 53 w 1769"/>
                      <a:gd name="T17" fmla="*/ 43 h 791"/>
                      <a:gd name="T18" fmla="*/ 28 w 1769"/>
                      <a:gd name="T19" fmla="*/ 22 h 791"/>
                      <a:gd name="T20" fmla="*/ 0 w 1769"/>
                      <a:gd name="T21" fmla="*/ 1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146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18 h 504"/>
                      <a:gd name="T2" fmla="*/ 60 w 2736"/>
                      <a:gd name="T3" fmla="*/ 6 h 504"/>
                      <a:gd name="T4" fmla="*/ 123 w 2736"/>
                      <a:gd name="T5" fmla="*/ 1 h 504"/>
                      <a:gd name="T6" fmla="*/ 189 w 2736"/>
                      <a:gd name="T7" fmla="*/ 1 h 504"/>
                      <a:gd name="T8" fmla="*/ 188 w 2736"/>
                      <a:gd name="T9" fmla="*/ 4 h 504"/>
                      <a:gd name="T10" fmla="*/ 122 w 2736"/>
                      <a:gd name="T11" fmla="*/ 4 h 504"/>
                      <a:gd name="T12" fmla="*/ 45 w 2736"/>
                      <a:gd name="T13" fmla="*/ 10 h 504"/>
                      <a:gd name="T14" fmla="*/ 0 w 2736"/>
                      <a:gd name="T15" fmla="*/ 1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7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6 w 1769"/>
                      <a:gd name="T3" fmla="*/ 2 h 791"/>
                      <a:gd name="T4" fmla="*/ 38 w 1769"/>
                      <a:gd name="T5" fmla="*/ 7 h 791"/>
                      <a:gd name="T6" fmla="*/ 53 w 1769"/>
                      <a:gd name="T7" fmla="*/ 15 h 791"/>
                      <a:gd name="T8" fmla="*/ 58 w 1769"/>
                      <a:gd name="T9" fmla="*/ 21 h 791"/>
                      <a:gd name="T10" fmla="*/ 56 w 1769"/>
                      <a:gd name="T11" fmla="*/ 28 h 791"/>
                      <a:gd name="T12" fmla="*/ 52 w 1769"/>
                      <a:gd name="T13" fmla="*/ 23 h 791"/>
                      <a:gd name="T14" fmla="*/ 46 w 1769"/>
                      <a:gd name="T15" fmla="*/ 16 h 791"/>
                      <a:gd name="T16" fmla="*/ 37 w 1769"/>
                      <a:gd name="T17" fmla="*/ 10 h 791"/>
                      <a:gd name="T18" fmla="*/ 19 w 1769"/>
                      <a:gd name="T19" fmla="*/ 6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14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36 w 2736"/>
                      <a:gd name="T3" fmla="*/ 6 h 504"/>
                      <a:gd name="T4" fmla="*/ 73 w 2736"/>
                      <a:gd name="T5" fmla="*/ 1 h 504"/>
                      <a:gd name="T6" fmla="*/ 113 w 2736"/>
                      <a:gd name="T7" fmla="*/ 1 h 504"/>
                      <a:gd name="T8" fmla="*/ 112 w 2736"/>
                      <a:gd name="T9" fmla="*/ 3 h 504"/>
                      <a:gd name="T10" fmla="*/ 73 w 2736"/>
                      <a:gd name="T11" fmla="*/ 3 h 504"/>
                      <a:gd name="T12" fmla="*/ 27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9 w 1769"/>
                      <a:gd name="T3" fmla="*/ 2 h 791"/>
                      <a:gd name="T4" fmla="*/ 23 w 1769"/>
                      <a:gd name="T5" fmla="*/ 6 h 791"/>
                      <a:gd name="T6" fmla="*/ 32 w 1769"/>
                      <a:gd name="T7" fmla="*/ 15 h 791"/>
                      <a:gd name="T8" fmla="*/ 34 w 1769"/>
                      <a:gd name="T9" fmla="*/ 20 h 791"/>
                      <a:gd name="T10" fmla="*/ 33 w 1769"/>
                      <a:gd name="T11" fmla="*/ 26 h 791"/>
                      <a:gd name="T12" fmla="*/ 31 w 1769"/>
                      <a:gd name="T13" fmla="*/ 21 h 791"/>
                      <a:gd name="T14" fmla="*/ 27 w 1769"/>
                      <a:gd name="T15" fmla="*/ 15 h 791"/>
                      <a:gd name="T16" fmla="*/ 22 w 1769"/>
                      <a:gd name="T17" fmla="*/ 10 h 791"/>
                      <a:gd name="T18" fmla="*/ 11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142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136 w 2736"/>
                      <a:gd name="T3" fmla="*/ 25 h 504"/>
                      <a:gd name="T4" fmla="*/ 280 w 2736"/>
                      <a:gd name="T5" fmla="*/ 4 h 504"/>
                      <a:gd name="T6" fmla="*/ 431 w 2736"/>
                      <a:gd name="T7" fmla="*/ 4 h 504"/>
                      <a:gd name="T8" fmla="*/ 429 w 2736"/>
                      <a:gd name="T9" fmla="*/ 15 h 504"/>
                      <a:gd name="T10" fmla="*/ 279 w 2736"/>
                      <a:gd name="T11" fmla="*/ 15 h 504"/>
                      <a:gd name="T12" fmla="*/ 103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3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7 w 1769"/>
                      <a:gd name="T3" fmla="*/ 9 h 791"/>
                      <a:gd name="T4" fmla="*/ 86 w 1769"/>
                      <a:gd name="T5" fmla="*/ 30 h 791"/>
                      <a:gd name="T6" fmla="*/ 120 w 1769"/>
                      <a:gd name="T7" fmla="*/ 64 h 791"/>
                      <a:gd name="T8" fmla="*/ 131 w 1769"/>
                      <a:gd name="T9" fmla="*/ 90 h 791"/>
                      <a:gd name="T10" fmla="*/ 127 w 1769"/>
                      <a:gd name="T11" fmla="*/ 116 h 791"/>
                      <a:gd name="T12" fmla="*/ 119 w 1769"/>
                      <a:gd name="T13" fmla="*/ 94 h 791"/>
                      <a:gd name="T14" fmla="*/ 104 w 1769"/>
                      <a:gd name="T15" fmla="*/ 67 h 791"/>
                      <a:gd name="T16" fmla="*/ 83 w 1769"/>
                      <a:gd name="T17" fmla="*/ 43 h 791"/>
                      <a:gd name="T18" fmla="*/ 43 w 1769"/>
                      <a:gd name="T19" fmla="*/ 22 h 791"/>
                      <a:gd name="T20" fmla="*/ 0 w 1769"/>
                      <a:gd name="T21" fmla="*/ 1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4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114 h 504"/>
                      <a:gd name="T2" fmla="*/ 167 w 2736"/>
                      <a:gd name="T3" fmla="*/ 38 h 504"/>
                      <a:gd name="T4" fmla="*/ 343 w 2736"/>
                      <a:gd name="T5" fmla="*/ 6 h 504"/>
                      <a:gd name="T6" fmla="*/ 529 w 2736"/>
                      <a:gd name="T7" fmla="*/ 6 h 504"/>
                      <a:gd name="T8" fmla="*/ 525 w 2736"/>
                      <a:gd name="T9" fmla="*/ 23 h 504"/>
                      <a:gd name="T10" fmla="*/ 341 w 2736"/>
                      <a:gd name="T11" fmla="*/ 23 h 504"/>
                      <a:gd name="T12" fmla="*/ 127 w 2736"/>
                      <a:gd name="T13" fmla="*/ 65 h 504"/>
                      <a:gd name="T14" fmla="*/ 0 w 2736"/>
                      <a:gd name="T15" fmla="*/ 11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4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1 w 1769"/>
                      <a:gd name="T1" fmla="*/ 2 h 791"/>
                      <a:gd name="T2" fmla="*/ 45 w 1769"/>
                      <a:gd name="T3" fmla="*/ 13 h 791"/>
                      <a:gd name="T4" fmla="*/ 106 w 1769"/>
                      <a:gd name="T5" fmla="*/ 45 h 791"/>
                      <a:gd name="T6" fmla="*/ 148 w 1769"/>
                      <a:gd name="T7" fmla="*/ 97 h 791"/>
                      <a:gd name="T8" fmla="*/ 161 w 1769"/>
                      <a:gd name="T9" fmla="*/ 137 h 791"/>
                      <a:gd name="T10" fmla="*/ 155 w 1769"/>
                      <a:gd name="T11" fmla="*/ 177 h 791"/>
                      <a:gd name="T12" fmla="*/ 146 w 1769"/>
                      <a:gd name="T13" fmla="*/ 143 h 791"/>
                      <a:gd name="T14" fmla="*/ 128 w 1769"/>
                      <a:gd name="T15" fmla="*/ 103 h 791"/>
                      <a:gd name="T16" fmla="*/ 102 w 1769"/>
                      <a:gd name="T17" fmla="*/ 67 h 791"/>
                      <a:gd name="T18" fmla="*/ 53 w 1769"/>
                      <a:gd name="T19" fmla="*/ 34 h 791"/>
                      <a:gd name="T20" fmla="*/ 0 w 1769"/>
                      <a:gd name="T21" fmla="*/ 17 h 791"/>
                      <a:gd name="T22" fmla="*/ 1 w 1769"/>
                      <a:gd name="T23" fmla="*/ 2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38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66 h 504"/>
                      <a:gd name="T2" fmla="*/ 140 w 2736"/>
                      <a:gd name="T3" fmla="*/ 22 h 504"/>
                      <a:gd name="T4" fmla="*/ 288 w 2736"/>
                      <a:gd name="T5" fmla="*/ 3 h 504"/>
                      <a:gd name="T6" fmla="*/ 444 w 2736"/>
                      <a:gd name="T7" fmla="*/ 3 h 504"/>
                      <a:gd name="T8" fmla="*/ 441 w 2736"/>
                      <a:gd name="T9" fmla="*/ 13 h 504"/>
                      <a:gd name="T10" fmla="*/ 286 w 2736"/>
                      <a:gd name="T11" fmla="*/ 13 h 504"/>
                      <a:gd name="T12" fmla="*/ 106 w 2736"/>
                      <a:gd name="T13" fmla="*/ 39 h 504"/>
                      <a:gd name="T14" fmla="*/ 0 w 2736"/>
                      <a:gd name="T15" fmla="*/ 66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9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7 w 1769"/>
                      <a:gd name="T3" fmla="*/ 7 h 791"/>
                      <a:gd name="T4" fmla="*/ 89 w 1769"/>
                      <a:gd name="T5" fmla="*/ 26 h 791"/>
                      <a:gd name="T6" fmla="*/ 124 w 1769"/>
                      <a:gd name="T7" fmla="*/ 57 h 791"/>
                      <a:gd name="T8" fmla="*/ 135 w 1769"/>
                      <a:gd name="T9" fmla="*/ 79 h 791"/>
                      <a:gd name="T10" fmla="*/ 130 w 1769"/>
                      <a:gd name="T11" fmla="*/ 104 h 791"/>
                      <a:gd name="T12" fmla="*/ 122 w 1769"/>
                      <a:gd name="T13" fmla="*/ 83 h 791"/>
                      <a:gd name="T14" fmla="*/ 107 w 1769"/>
                      <a:gd name="T15" fmla="*/ 60 h 791"/>
                      <a:gd name="T16" fmla="*/ 85 w 1769"/>
                      <a:gd name="T17" fmla="*/ 39 h 791"/>
                      <a:gd name="T18" fmla="*/ 45 w 1769"/>
                      <a:gd name="T19" fmla="*/ 20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3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98 h 504"/>
                      <a:gd name="T2" fmla="*/ 122 w 2736"/>
                      <a:gd name="T3" fmla="*/ 33 h 504"/>
                      <a:gd name="T4" fmla="*/ 251 w 2736"/>
                      <a:gd name="T5" fmla="*/ 5 h 504"/>
                      <a:gd name="T6" fmla="*/ 386 w 2736"/>
                      <a:gd name="T7" fmla="*/ 5 h 504"/>
                      <a:gd name="T8" fmla="*/ 384 w 2736"/>
                      <a:gd name="T9" fmla="*/ 20 h 504"/>
                      <a:gd name="T10" fmla="*/ 249 w 2736"/>
                      <a:gd name="T11" fmla="*/ 20 h 504"/>
                      <a:gd name="T12" fmla="*/ 93 w 2736"/>
                      <a:gd name="T13" fmla="*/ 57 h 504"/>
                      <a:gd name="T14" fmla="*/ 0 w 2736"/>
                      <a:gd name="T15" fmla="*/ 9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3 w 1769"/>
                      <a:gd name="T3" fmla="*/ 11 h 791"/>
                      <a:gd name="T4" fmla="*/ 78 w 1769"/>
                      <a:gd name="T5" fmla="*/ 39 h 791"/>
                      <a:gd name="T6" fmla="*/ 108 w 1769"/>
                      <a:gd name="T7" fmla="*/ 84 h 791"/>
                      <a:gd name="T8" fmla="*/ 118 w 1769"/>
                      <a:gd name="T9" fmla="*/ 119 h 791"/>
                      <a:gd name="T10" fmla="*/ 114 w 1769"/>
                      <a:gd name="T11" fmla="*/ 154 h 791"/>
                      <a:gd name="T12" fmla="*/ 107 w 1769"/>
                      <a:gd name="T13" fmla="*/ 124 h 791"/>
                      <a:gd name="T14" fmla="*/ 93 w 1769"/>
                      <a:gd name="T15" fmla="*/ 89 h 791"/>
                      <a:gd name="T16" fmla="*/ 75 w 1769"/>
                      <a:gd name="T17" fmla="*/ 58 h 791"/>
                      <a:gd name="T18" fmla="*/ 39 w 1769"/>
                      <a:gd name="T19" fmla="*/ 30 h 791"/>
                      <a:gd name="T20" fmla="*/ 0 w 1769"/>
                      <a:gd name="T21" fmla="*/ 15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34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88 w 2736"/>
                      <a:gd name="T3" fmla="*/ 25 h 504"/>
                      <a:gd name="T4" fmla="*/ 181 w 2736"/>
                      <a:gd name="T5" fmla="*/ 4 h 504"/>
                      <a:gd name="T6" fmla="*/ 278 w 2736"/>
                      <a:gd name="T7" fmla="*/ 4 h 504"/>
                      <a:gd name="T8" fmla="*/ 277 w 2736"/>
                      <a:gd name="T9" fmla="*/ 15 h 504"/>
                      <a:gd name="T10" fmla="*/ 179 w 2736"/>
                      <a:gd name="T11" fmla="*/ 15 h 504"/>
                      <a:gd name="T12" fmla="*/ 66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5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23 w 1769"/>
                      <a:gd name="T3" fmla="*/ 9 h 791"/>
                      <a:gd name="T4" fmla="*/ 56 w 1769"/>
                      <a:gd name="T5" fmla="*/ 30 h 791"/>
                      <a:gd name="T6" fmla="*/ 78 w 1769"/>
                      <a:gd name="T7" fmla="*/ 63 h 791"/>
                      <a:gd name="T8" fmla="*/ 85 w 1769"/>
                      <a:gd name="T9" fmla="*/ 88 h 791"/>
                      <a:gd name="T10" fmla="*/ 82 w 1769"/>
                      <a:gd name="T11" fmla="*/ 115 h 791"/>
                      <a:gd name="T12" fmla="*/ 77 w 1769"/>
                      <a:gd name="T13" fmla="*/ 93 h 791"/>
                      <a:gd name="T14" fmla="*/ 68 w 1769"/>
                      <a:gd name="T15" fmla="*/ 67 h 791"/>
                      <a:gd name="T16" fmla="*/ 53 w 1769"/>
                      <a:gd name="T17" fmla="*/ 43 h 791"/>
                      <a:gd name="T18" fmla="*/ 28 w 1769"/>
                      <a:gd name="T19" fmla="*/ 22 h 791"/>
                      <a:gd name="T20" fmla="*/ 0 w 1769"/>
                      <a:gd name="T21" fmla="*/ 1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3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18 h 504"/>
                      <a:gd name="T2" fmla="*/ 60 w 2736"/>
                      <a:gd name="T3" fmla="*/ 6 h 504"/>
                      <a:gd name="T4" fmla="*/ 123 w 2736"/>
                      <a:gd name="T5" fmla="*/ 1 h 504"/>
                      <a:gd name="T6" fmla="*/ 189 w 2736"/>
                      <a:gd name="T7" fmla="*/ 1 h 504"/>
                      <a:gd name="T8" fmla="*/ 188 w 2736"/>
                      <a:gd name="T9" fmla="*/ 4 h 504"/>
                      <a:gd name="T10" fmla="*/ 122 w 2736"/>
                      <a:gd name="T11" fmla="*/ 4 h 504"/>
                      <a:gd name="T12" fmla="*/ 45 w 2736"/>
                      <a:gd name="T13" fmla="*/ 10 h 504"/>
                      <a:gd name="T14" fmla="*/ 0 w 2736"/>
                      <a:gd name="T15" fmla="*/ 18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6 w 1769"/>
                      <a:gd name="T3" fmla="*/ 2 h 791"/>
                      <a:gd name="T4" fmla="*/ 38 w 1769"/>
                      <a:gd name="T5" fmla="*/ 7 h 791"/>
                      <a:gd name="T6" fmla="*/ 53 w 1769"/>
                      <a:gd name="T7" fmla="*/ 15 h 791"/>
                      <a:gd name="T8" fmla="*/ 58 w 1769"/>
                      <a:gd name="T9" fmla="*/ 21 h 791"/>
                      <a:gd name="T10" fmla="*/ 56 w 1769"/>
                      <a:gd name="T11" fmla="*/ 28 h 791"/>
                      <a:gd name="T12" fmla="*/ 52 w 1769"/>
                      <a:gd name="T13" fmla="*/ 23 h 791"/>
                      <a:gd name="T14" fmla="*/ 46 w 1769"/>
                      <a:gd name="T15" fmla="*/ 16 h 791"/>
                      <a:gd name="T16" fmla="*/ 37 w 1769"/>
                      <a:gd name="T17" fmla="*/ 10 h 791"/>
                      <a:gd name="T18" fmla="*/ 19 w 1769"/>
                      <a:gd name="T19" fmla="*/ 6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130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36 w 2736"/>
                      <a:gd name="T3" fmla="*/ 6 h 504"/>
                      <a:gd name="T4" fmla="*/ 73 w 2736"/>
                      <a:gd name="T5" fmla="*/ 1 h 504"/>
                      <a:gd name="T6" fmla="*/ 113 w 2736"/>
                      <a:gd name="T7" fmla="*/ 1 h 504"/>
                      <a:gd name="T8" fmla="*/ 112 w 2736"/>
                      <a:gd name="T9" fmla="*/ 3 h 504"/>
                      <a:gd name="T10" fmla="*/ 73 w 2736"/>
                      <a:gd name="T11" fmla="*/ 3 h 504"/>
                      <a:gd name="T12" fmla="*/ 27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31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9 w 1769"/>
                      <a:gd name="T3" fmla="*/ 2 h 791"/>
                      <a:gd name="T4" fmla="*/ 23 w 1769"/>
                      <a:gd name="T5" fmla="*/ 6 h 791"/>
                      <a:gd name="T6" fmla="*/ 32 w 1769"/>
                      <a:gd name="T7" fmla="*/ 15 h 791"/>
                      <a:gd name="T8" fmla="*/ 34 w 1769"/>
                      <a:gd name="T9" fmla="*/ 20 h 791"/>
                      <a:gd name="T10" fmla="*/ 33 w 1769"/>
                      <a:gd name="T11" fmla="*/ 26 h 791"/>
                      <a:gd name="T12" fmla="*/ 31 w 1769"/>
                      <a:gd name="T13" fmla="*/ 21 h 791"/>
                      <a:gd name="T14" fmla="*/ 27 w 1769"/>
                      <a:gd name="T15" fmla="*/ 15 h 791"/>
                      <a:gd name="T16" fmla="*/ 22 w 1769"/>
                      <a:gd name="T17" fmla="*/ 10 h 791"/>
                      <a:gd name="T18" fmla="*/ 11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1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36 w 2736"/>
                      <a:gd name="T3" fmla="*/ 6 h 504"/>
                      <a:gd name="T4" fmla="*/ 73 w 2736"/>
                      <a:gd name="T5" fmla="*/ 1 h 504"/>
                      <a:gd name="T6" fmla="*/ 113 w 2736"/>
                      <a:gd name="T7" fmla="*/ 1 h 504"/>
                      <a:gd name="T8" fmla="*/ 112 w 2736"/>
                      <a:gd name="T9" fmla="*/ 3 h 504"/>
                      <a:gd name="T10" fmla="*/ 73 w 2736"/>
                      <a:gd name="T11" fmla="*/ 3 h 504"/>
                      <a:gd name="T12" fmla="*/ 27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9 w 1769"/>
                      <a:gd name="T3" fmla="*/ 2 h 791"/>
                      <a:gd name="T4" fmla="*/ 23 w 1769"/>
                      <a:gd name="T5" fmla="*/ 6 h 791"/>
                      <a:gd name="T6" fmla="*/ 32 w 1769"/>
                      <a:gd name="T7" fmla="*/ 15 h 791"/>
                      <a:gd name="T8" fmla="*/ 34 w 1769"/>
                      <a:gd name="T9" fmla="*/ 20 h 791"/>
                      <a:gd name="T10" fmla="*/ 33 w 1769"/>
                      <a:gd name="T11" fmla="*/ 26 h 791"/>
                      <a:gd name="T12" fmla="*/ 31 w 1769"/>
                      <a:gd name="T13" fmla="*/ 21 h 791"/>
                      <a:gd name="T14" fmla="*/ 27 w 1769"/>
                      <a:gd name="T15" fmla="*/ 15 h 791"/>
                      <a:gd name="T16" fmla="*/ 22 w 1769"/>
                      <a:gd name="T17" fmla="*/ 10 h 791"/>
                      <a:gd name="T18" fmla="*/ 11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126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2 w 2736"/>
                      <a:gd name="T5" fmla="*/ 0 h 504"/>
                      <a:gd name="T6" fmla="*/ 3 w 2736"/>
                      <a:gd name="T7" fmla="*/ 0 h 504"/>
                      <a:gd name="T8" fmla="*/ 3 w 2736"/>
                      <a:gd name="T9" fmla="*/ 0 h 504"/>
                      <a:gd name="T10" fmla="*/ 2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7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1 w 1769"/>
                      <a:gd name="T5" fmla="*/ 0 h 791"/>
                      <a:gd name="T6" fmla="*/ 1 w 1769"/>
                      <a:gd name="T7" fmla="*/ 0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0 h 791"/>
                      <a:gd name="T16" fmla="*/ 1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12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2 w 2736"/>
                      <a:gd name="T5" fmla="*/ 0 h 504"/>
                      <a:gd name="T6" fmla="*/ 3 w 2736"/>
                      <a:gd name="T7" fmla="*/ 0 h 504"/>
                      <a:gd name="T8" fmla="*/ 3 w 2736"/>
                      <a:gd name="T9" fmla="*/ 0 h 504"/>
                      <a:gd name="T10" fmla="*/ 2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1 w 1769"/>
                      <a:gd name="T5" fmla="*/ 0 h 791"/>
                      <a:gd name="T6" fmla="*/ 1 w 1769"/>
                      <a:gd name="T7" fmla="*/ 0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0 h 791"/>
                      <a:gd name="T16" fmla="*/ 1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122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23 w 2736"/>
                      <a:gd name="T3" fmla="*/ 6 h 504"/>
                      <a:gd name="T4" fmla="*/ 46 w 2736"/>
                      <a:gd name="T5" fmla="*/ 1 h 504"/>
                      <a:gd name="T6" fmla="*/ 72 w 2736"/>
                      <a:gd name="T7" fmla="*/ 1 h 504"/>
                      <a:gd name="T8" fmla="*/ 71 w 2736"/>
                      <a:gd name="T9" fmla="*/ 3 h 504"/>
                      <a:gd name="T10" fmla="*/ 46 w 2736"/>
                      <a:gd name="T11" fmla="*/ 3 h 504"/>
                      <a:gd name="T12" fmla="*/ 17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3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6 w 1769"/>
                      <a:gd name="T3" fmla="*/ 2 h 791"/>
                      <a:gd name="T4" fmla="*/ 14 w 1769"/>
                      <a:gd name="T5" fmla="*/ 6 h 791"/>
                      <a:gd name="T6" fmla="*/ 20 w 1769"/>
                      <a:gd name="T7" fmla="*/ 15 h 791"/>
                      <a:gd name="T8" fmla="*/ 22 w 1769"/>
                      <a:gd name="T9" fmla="*/ 20 h 791"/>
                      <a:gd name="T10" fmla="*/ 21 w 1769"/>
                      <a:gd name="T11" fmla="*/ 26 h 791"/>
                      <a:gd name="T12" fmla="*/ 20 w 1769"/>
                      <a:gd name="T13" fmla="*/ 21 h 791"/>
                      <a:gd name="T14" fmla="*/ 17 w 1769"/>
                      <a:gd name="T15" fmla="*/ 15 h 791"/>
                      <a:gd name="T16" fmla="*/ 14 w 1769"/>
                      <a:gd name="T17" fmla="*/ 10 h 791"/>
                      <a:gd name="T18" fmla="*/ 7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1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19 w 2736"/>
                      <a:gd name="T3" fmla="*/ 6 h 504"/>
                      <a:gd name="T4" fmla="*/ 40 w 2736"/>
                      <a:gd name="T5" fmla="*/ 1 h 504"/>
                      <a:gd name="T6" fmla="*/ 62 w 2736"/>
                      <a:gd name="T7" fmla="*/ 1 h 504"/>
                      <a:gd name="T8" fmla="*/ 62 w 2736"/>
                      <a:gd name="T9" fmla="*/ 3 h 504"/>
                      <a:gd name="T10" fmla="*/ 40 w 2736"/>
                      <a:gd name="T11" fmla="*/ 3 h 504"/>
                      <a:gd name="T12" fmla="*/ 15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5 w 1769"/>
                      <a:gd name="T3" fmla="*/ 2 h 791"/>
                      <a:gd name="T4" fmla="*/ 13 w 1769"/>
                      <a:gd name="T5" fmla="*/ 6 h 791"/>
                      <a:gd name="T6" fmla="*/ 17 w 1769"/>
                      <a:gd name="T7" fmla="*/ 15 h 791"/>
                      <a:gd name="T8" fmla="*/ 19 w 1769"/>
                      <a:gd name="T9" fmla="*/ 20 h 791"/>
                      <a:gd name="T10" fmla="*/ 18 w 1769"/>
                      <a:gd name="T11" fmla="*/ 26 h 791"/>
                      <a:gd name="T12" fmla="*/ 17 w 1769"/>
                      <a:gd name="T13" fmla="*/ 21 h 791"/>
                      <a:gd name="T14" fmla="*/ 15 w 1769"/>
                      <a:gd name="T15" fmla="*/ 15 h 791"/>
                      <a:gd name="T16" fmla="*/ 12 w 1769"/>
                      <a:gd name="T17" fmla="*/ 10 h 791"/>
                      <a:gd name="T18" fmla="*/ 6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118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36 w 2736"/>
                      <a:gd name="T3" fmla="*/ 6 h 504"/>
                      <a:gd name="T4" fmla="*/ 73 w 2736"/>
                      <a:gd name="T5" fmla="*/ 1 h 504"/>
                      <a:gd name="T6" fmla="*/ 113 w 2736"/>
                      <a:gd name="T7" fmla="*/ 1 h 504"/>
                      <a:gd name="T8" fmla="*/ 112 w 2736"/>
                      <a:gd name="T9" fmla="*/ 3 h 504"/>
                      <a:gd name="T10" fmla="*/ 73 w 2736"/>
                      <a:gd name="T11" fmla="*/ 3 h 504"/>
                      <a:gd name="T12" fmla="*/ 27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9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9 w 1769"/>
                      <a:gd name="T3" fmla="*/ 2 h 791"/>
                      <a:gd name="T4" fmla="*/ 23 w 1769"/>
                      <a:gd name="T5" fmla="*/ 6 h 791"/>
                      <a:gd name="T6" fmla="*/ 32 w 1769"/>
                      <a:gd name="T7" fmla="*/ 15 h 791"/>
                      <a:gd name="T8" fmla="*/ 34 w 1769"/>
                      <a:gd name="T9" fmla="*/ 20 h 791"/>
                      <a:gd name="T10" fmla="*/ 33 w 1769"/>
                      <a:gd name="T11" fmla="*/ 26 h 791"/>
                      <a:gd name="T12" fmla="*/ 31 w 1769"/>
                      <a:gd name="T13" fmla="*/ 21 h 791"/>
                      <a:gd name="T14" fmla="*/ 27 w 1769"/>
                      <a:gd name="T15" fmla="*/ 15 h 791"/>
                      <a:gd name="T16" fmla="*/ 22 w 1769"/>
                      <a:gd name="T17" fmla="*/ 10 h 791"/>
                      <a:gd name="T18" fmla="*/ 11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11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17 h 504"/>
                      <a:gd name="T2" fmla="*/ 36 w 2736"/>
                      <a:gd name="T3" fmla="*/ 6 h 504"/>
                      <a:gd name="T4" fmla="*/ 73 w 2736"/>
                      <a:gd name="T5" fmla="*/ 1 h 504"/>
                      <a:gd name="T6" fmla="*/ 113 w 2736"/>
                      <a:gd name="T7" fmla="*/ 1 h 504"/>
                      <a:gd name="T8" fmla="*/ 112 w 2736"/>
                      <a:gd name="T9" fmla="*/ 3 h 504"/>
                      <a:gd name="T10" fmla="*/ 73 w 2736"/>
                      <a:gd name="T11" fmla="*/ 3 h 504"/>
                      <a:gd name="T12" fmla="*/ 27 w 2736"/>
                      <a:gd name="T13" fmla="*/ 10 h 504"/>
                      <a:gd name="T14" fmla="*/ 0 w 2736"/>
                      <a:gd name="T15" fmla="*/ 17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9 w 1769"/>
                      <a:gd name="T3" fmla="*/ 2 h 791"/>
                      <a:gd name="T4" fmla="*/ 23 w 1769"/>
                      <a:gd name="T5" fmla="*/ 6 h 791"/>
                      <a:gd name="T6" fmla="*/ 32 w 1769"/>
                      <a:gd name="T7" fmla="*/ 15 h 791"/>
                      <a:gd name="T8" fmla="*/ 34 w 1769"/>
                      <a:gd name="T9" fmla="*/ 20 h 791"/>
                      <a:gd name="T10" fmla="*/ 33 w 1769"/>
                      <a:gd name="T11" fmla="*/ 26 h 791"/>
                      <a:gd name="T12" fmla="*/ 31 w 1769"/>
                      <a:gd name="T13" fmla="*/ 21 h 791"/>
                      <a:gd name="T14" fmla="*/ 27 w 1769"/>
                      <a:gd name="T15" fmla="*/ 15 h 791"/>
                      <a:gd name="T16" fmla="*/ 22 w 1769"/>
                      <a:gd name="T17" fmla="*/ 10 h 791"/>
                      <a:gd name="T18" fmla="*/ 11 w 1769"/>
                      <a:gd name="T19" fmla="*/ 5 h 791"/>
                      <a:gd name="T20" fmla="*/ 0 w 1769"/>
                      <a:gd name="T21" fmla="*/ 3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sp>
              <p:nvSpPr>
                <p:cNvPr id="1081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0 h 504"/>
                    <a:gd name="T2" fmla="*/ 0 w 2736"/>
                    <a:gd name="T3" fmla="*/ 0 h 504"/>
                    <a:gd name="T4" fmla="*/ 1 w 2736"/>
                    <a:gd name="T5" fmla="*/ 0 h 504"/>
                    <a:gd name="T6" fmla="*/ 1 w 2736"/>
                    <a:gd name="T7" fmla="*/ 0 h 504"/>
                    <a:gd name="T8" fmla="*/ 1 w 2736"/>
                    <a:gd name="T9" fmla="*/ 0 h 504"/>
                    <a:gd name="T10" fmla="*/ 1 w 2736"/>
                    <a:gd name="T11" fmla="*/ 0 h 504"/>
                    <a:gd name="T12" fmla="*/ 0 w 2736"/>
                    <a:gd name="T13" fmla="*/ 0 h 504"/>
                    <a:gd name="T14" fmla="*/ 0 w 2736"/>
                    <a:gd name="T15" fmla="*/ 0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FFCC00"/>
                    </a:solidFill>
                  </a:endParaRPr>
                </a:p>
              </p:txBody>
            </p:sp>
            <p:sp>
              <p:nvSpPr>
                <p:cNvPr id="1082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0 w 1769"/>
                    <a:gd name="T1" fmla="*/ 0 h 791"/>
                    <a:gd name="T2" fmla="*/ 0 w 1769"/>
                    <a:gd name="T3" fmla="*/ 0 h 791"/>
                    <a:gd name="T4" fmla="*/ 0 w 1769"/>
                    <a:gd name="T5" fmla="*/ 0 h 791"/>
                    <a:gd name="T6" fmla="*/ 0 w 1769"/>
                    <a:gd name="T7" fmla="*/ 0 h 791"/>
                    <a:gd name="T8" fmla="*/ 0 w 1769"/>
                    <a:gd name="T9" fmla="*/ 0 h 791"/>
                    <a:gd name="T10" fmla="*/ 0 w 1769"/>
                    <a:gd name="T11" fmla="*/ 0 h 791"/>
                    <a:gd name="T12" fmla="*/ 0 w 1769"/>
                    <a:gd name="T13" fmla="*/ 0 h 791"/>
                    <a:gd name="T14" fmla="*/ 0 w 1769"/>
                    <a:gd name="T15" fmla="*/ 0 h 791"/>
                    <a:gd name="T16" fmla="*/ 0 w 1769"/>
                    <a:gd name="T17" fmla="*/ 0 h 791"/>
                    <a:gd name="T18" fmla="*/ 0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FFCC00"/>
                    </a:solidFill>
                  </a:endParaRPr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114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9 h 504"/>
                      <a:gd name="T2" fmla="*/ 19 w 2736"/>
                      <a:gd name="T3" fmla="*/ 3 h 504"/>
                      <a:gd name="T4" fmla="*/ 40 w 2736"/>
                      <a:gd name="T5" fmla="*/ 0 h 504"/>
                      <a:gd name="T6" fmla="*/ 62 w 2736"/>
                      <a:gd name="T7" fmla="*/ 0 h 504"/>
                      <a:gd name="T8" fmla="*/ 62 w 2736"/>
                      <a:gd name="T9" fmla="*/ 2 h 504"/>
                      <a:gd name="T10" fmla="*/ 40 w 2736"/>
                      <a:gd name="T11" fmla="*/ 2 h 504"/>
                      <a:gd name="T12" fmla="*/ 15 w 2736"/>
                      <a:gd name="T13" fmla="*/ 5 h 504"/>
                      <a:gd name="T14" fmla="*/ 0 w 2736"/>
                      <a:gd name="T15" fmla="*/ 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5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5 w 1769"/>
                      <a:gd name="T3" fmla="*/ 1 h 791"/>
                      <a:gd name="T4" fmla="*/ 13 w 1769"/>
                      <a:gd name="T5" fmla="*/ 4 h 791"/>
                      <a:gd name="T6" fmla="*/ 17 w 1769"/>
                      <a:gd name="T7" fmla="*/ 8 h 791"/>
                      <a:gd name="T8" fmla="*/ 19 w 1769"/>
                      <a:gd name="T9" fmla="*/ 11 h 791"/>
                      <a:gd name="T10" fmla="*/ 18 w 1769"/>
                      <a:gd name="T11" fmla="*/ 14 h 791"/>
                      <a:gd name="T12" fmla="*/ 17 w 1769"/>
                      <a:gd name="T13" fmla="*/ 11 h 791"/>
                      <a:gd name="T14" fmla="*/ 15 w 1769"/>
                      <a:gd name="T15" fmla="*/ 8 h 791"/>
                      <a:gd name="T16" fmla="*/ 12 w 1769"/>
                      <a:gd name="T17" fmla="*/ 5 h 791"/>
                      <a:gd name="T18" fmla="*/ 6 w 1769"/>
                      <a:gd name="T19" fmla="*/ 3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11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42 h 504"/>
                      <a:gd name="T2" fmla="*/ 27 w 2736"/>
                      <a:gd name="T3" fmla="*/ 14 h 504"/>
                      <a:gd name="T4" fmla="*/ 57 w 2736"/>
                      <a:gd name="T5" fmla="*/ 2 h 504"/>
                      <a:gd name="T6" fmla="*/ 87 w 2736"/>
                      <a:gd name="T7" fmla="*/ 2 h 504"/>
                      <a:gd name="T8" fmla="*/ 87 w 2736"/>
                      <a:gd name="T9" fmla="*/ 9 h 504"/>
                      <a:gd name="T10" fmla="*/ 56 w 2736"/>
                      <a:gd name="T11" fmla="*/ 9 h 504"/>
                      <a:gd name="T12" fmla="*/ 21 w 2736"/>
                      <a:gd name="T13" fmla="*/ 24 h 504"/>
                      <a:gd name="T14" fmla="*/ 0 w 2736"/>
                      <a:gd name="T15" fmla="*/ 4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7 w 1769"/>
                      <a:gd name="T3" fmla="*/ 5 h 791"/>
                      <a:gd name="T4" fmla="*/ 18 w 1769"/>
                      <a:gd name="T5" fmla="*/ 16 h 791"/>
                      <a:gd name="T6" fmla="*/ 24 w 1769"/>
                      <a:gd name="T7" fmla="*/ 35 h 791"/>
                      <a:gd name="T8" fmla="*/ 27 w 1769"/>
                      <a:gd name="T9" fmla="*/ 50 h 791"/>
                      <a:gd name="T10" fmla="*/ 26 w 1769"/>
                      <a:gd name="T11" fmla="*/ 64 h 791"/>
                      <a:gd name="T12" fmla="*/ 24 w 1769"/>
                      <a:gd name="T13" fmla="*/ 52 h 791"/>
                      <a:gd name="T14" fmla="*/ 21 w 1769"/>
                      <a:gd name="T15" fmla="*/ 37 h 791"/>
                      <a:gd name="T16" fmla="*/ 17 w 1769"/>
                      <a:gd name="T17" fmla="*/ 24 h 791"/>
                      <a:gd name="T18" fmla="*/ 9 w 1769"/>
                      <a:gd name="T19" fmla="*/ 12 h 791"/>
                      <a:gd name="T20" fmla="*/ 0 w 1769"/>
                      <a:gd name="T21" fmla="*/ 6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110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3 w 2736"/>
                      <a:gd name="T3" fmla="*/ 0 h 504"/>
                      <a:gd name="T4" fmla="*/ 26 w 2736"/>
                      <a:gd name="T5" fmla="*/ 0 h 504"/>
                      <a:gd name="T6" fmla="*/ 40 w 2736"/>
                      <a:gd name="T7" fmla="*/ 0 h 504"/>
                      <a:gd name="T8" fmla="*/ 40 w 2736"/>
                      <a:gd name="T9" fmla="*/ 0 h 504"/>
                      <a:gd name="T10" fmla="*/ 26 w 2736"/>
                      <a:gd name="T11" fmla="*/ 0 h 504"/>
                      <a:gd name="T12" fmla="*/ 10 w 2736"/>
                      <a:gd name="T13" fmla="*/ 0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11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3 w 1769"/>
                      <a:gd name="T3" fmla="*/ 0 h 791"/>
                      <a:gd name="T4" fmla="*/ 8 w 1769"/>
                      <a:gd name="T5" fmla="*/ 0 h 791"/>
                      <a:gd name="T6" fmla="*/ 11 w 1769"/>
                      <a:gd name="T7" fmla="*/ 0 h 791"/>
                      <a:gd name="T8" fmla="*/ 12 w 1769"/>
                      <a:gd name="T9" fmla="*/ 1 h 791"/>
                      <a:gd name="T10" fmla="*/ 12 w 1769"/>
                      <a:gd name="T11" fmla="*/ 1 h 791"/>
                      <a:gd name="T12" fmla="*/ 11 w 1769"/>
                      <a:gd name="T13" fmla="*/ 1 h 791"/>
                      <a:gd name="T14" fmla="*/ 10 w 1769"/>
                      <a:gd name="T15" fmla="*/ 0 h 791"/>
                      <a:gd name="T16" fmla="*/ 8 w 1769"/>
                      <a:gd name="T17" fmla="*/ 0 h 791"/>
                      <a:gd name="T18" fmla="*/ 4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10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136 w 2736"/>
                      <a:gd name="T3" fmla="*/ 25 h 504"/>
                      <a:gd name="T4" fmla="*/ 280 w 2736"/>
                      <a:gd name="T5" fmla="*/ 4 h 504"/>
                      <a:gd name="T6" fmla="*/ 431 w 2736"/>
                      <a:gd name="T7" fmla="*/ 4 h 504"/>
                      <a:gd name="T8" fmla="*/ 429 w 2736"/>
                      <a:gd name="T9" fmla="*/ 15 h 504"/>
                      <a:gd name="T10" fmla="*/ 279 w 2736"/>
                      <a:gd name="T11" fmla="*/ 15 h 504"/>
                      <a:gd name="T12" fmla="*/ 103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7 w 1769"/>
                      <a:gd name="T3" fmla="*/ 9 h 791"/>
                      <a:gd name="T4" fmla="*/ 86 w 1769"/>
                      <a:gd name="T5" fmla="*/ 30 h 791"/>
                      <a:gd name="T6" fmla="*/ 120 w 1769"/>
                      <a:gd name="T7" fmla="*/ 64 h 791"/>
                      <a:gd name="T8" fmla="*/ 131 w 1769"/>
                      <a:gd name="T9" fmla="*/ 90 h 791"/>
                      <a:gd name="T10" fmla="*/ 127 w 1769"/>
                      <a:gd name="T11" fmla="*/ 116 h 791"/>
                      <a:gd name="T12" fmla="*/ 119 w 1769"/>
                      <a:gd name="T13" fmla="*/ 94 h 791"/>
                      <a:gd name="T14" fmla="*/ 104 w 1769"/>
                      <a:gd name="T15" fmla="*/ 67 h 791"/>
                      <a:gd name="T16" fmla="*/ 83 w 1769"/>
                      <a:gd name="T17" fmla="*/ 43 h 791"/>
                      <a:gd name="T18" fmla="*/ 43 w 1769"/>
                      <a:gd name="T19" fmla="*/ 22 h 791"/>
                      <a:gd name="T20" fmla="*/ 0 w 1769"/>
                      <a:gd name="T21" fmla="*/ 1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106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100 w 2736"/>
                      <a:gd name="T3" fmla="*/ 25 h 504"/>
                      <a:gd name="T4" fmla="*/ 205 w 2736"/>
                      <a:gd name="T5" fmla="*/ 4 h 504"/>
                      <a:gd name="T6" fmla="*/ 316 w 2736"/>
                      <a:gd name="T7" fmla="*/ 4 h 504"/>
                      <a:gd name="T8" fmla="*/ 314 w 2736"/>
                      <a:gd name="T9" fmla="*/ 15 h 504"/>
                      <a:gd name="T10" fmla="*/ 203 w 2736"/>
                      <a:gd name="T11" fmla="*/ 15 h 504"/>
                      <a:gd name="T12" fmla="*/ 75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7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27 w 1769"/>
                      <a:gd name="T3" fmla="*/ 9 h 791"/>
                      <a:gd name="T4" fmla="*/ 63 w 1769"/>
                      <a:gd name="T5" fmla="*/ 30 h 791"/>
                      <a:gd name="T6" fmla="*/ 88 w 1769"/>
                      <a:gd name="T7" fmla="*/ 64 h 791"/>
                      <a:gd name="T8" fmla="*/ 96 w 1769"/>
                      <a:gd name="T9" fmla="*/ 90 h 791"/>
                      <a:gd name="T10" fmla="*/ 92 w 1769"/>
                      <a:gd name="T11" fmla="*/ 116 h 791"/>
                      <a:gd name="T12" fmla="*/ 87 w 1769"/>
                      <a:gd name="T13" fmla="*/ 94 h 791"/>
                      <a:gd name="T14" fmla="*/ 76 w 1769"/>
                      <a:gd name="T15" fmla="*/ 67 h 791"/>
                      <a:gd name="T16" fmla="*/ 61 w 1769"/>
                      <a:gd name="T17" fmla="*/ 43 h 791"/>
                      <a:gd name="T18" fmla="*/ 32 w 1769"/>
                      <a:gd name="T19" fmla="*/ 22 h 791"/>
                      <a:gd name="T20" fmla="*/ 0 w 1769"/>
                      <a:gd name="T21" fmla="*/ 1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10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65 h 504"/>
                      <a:gd name="T2" fmla="*/ 132 w 2736"/>
                      <a:gd name="T3" fmla="*/ 22 h 504"/>
                      <a:gd name="T4" fmla="*/ 272 w 2736"/>
                      <a:gd name="T5" fmla="*/ 3 h 504"/>
                      <a:gd name="T6" fmla="*/ 418 w 2736"/>
                      <a:gd name="T7" fmla="*/ 3 h 504"/>
                      <a:gd name="T8" fmla="*/ 416 w 2736"/>
                      <a:gd name="T9" fmla="*/ 13 h 504"/>
                      <a:gd name="T10" fmla="*/ 270 w 2736"/>
                      <a:gd name="T11" fmla="*/ 13 h 504"/>
                      <a:gd name="T12" fmla="*/ 100 w 2736"/>
                      <a:gd name="T13" fmla="*/ 37 h 504"/>
                      <a:gd name="T14" fmla="*/ 0 w 2736"/>
                      <a:gd name="T15" fmla="*/ 65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5 w 1769"/>
                      <a:gd name="T3" fmla="*/ 7 h 791"/>
                      <a:gd name="T4" fmla="*/ 84 w 1769"/>
                      <a:gd name="T5" fmla="*/ 26 h 791"/>
                      <a:gd name="T6" fmla="*/ 117 w 1769"/>
                      <a:gd name="T7" fmla="*/ 55 h 791"/>
                      <a:gd name="T8" fmla="*/ 127 w 1769"/>
                      <a:gd name="T9" fmla="*/ 78 h 791"/>
                      <a:gd name="T10" fmla="*/ 122 w 1769"/>
                      <a:gd name="T11" fmla="*/ 101 h 791"/>
                      <a:gd name="T12" fmla="*/ 115 w 1769"/>
                      <a:gd name="T13" fmla="*/ 81 h 791"/>
                      <a:gd name="T14" fmla="*/ 101 w 1769"/>
                      <a:gd name="T15" fmla="*/ 58 h 791"/>
                      <a:gd name="T16" fmla="*/ 80 w 1769"/>
                      <a:gd name="T17" fmla="*/ 38 h 791"/>
                      <a:gd name="T18" fmla="*/ 42 w 1769"/>
                      <a:gd name="T19" fmla="*/ 19 h 791"/>
                      <a:gd name="T20" fmla="*/ 0 w 1769"/>
                      <a:gd name="T21" fmla="*/ 10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102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74 h 504"/>
                      <a:gd name="T2" fmla="*/ 136 w 2736"/>
                      <a:gd name="T3" fmla="*/ 25 h 504"/>
                      <a:gd name="T4" fmla="*/ 280 w 2736"/>
                      <a:gd name="T5" fmla="*/ 4 h 504"/>
                      <a:gd name="T6" fmla="*/ 431 w 2736"/>
                      <a:gd name="T7" fmla="*/ 4 h 504"/>
                      <a:gd name="T8" fmla="*/ 429 w 2736"/>
                      <a:gd name="T9" fmla="*/ 15 h 504"/>
                      <a:gd name="T10" fmla="*/ 279 w 2736"/>
                      <a:gd name="T11" fmla="*/ 15 h 504"/>
                      <a:gd name="T12" fmla="*/ 103 w 2736"/>
                      <a:gd name="T13" fmla="*/ 43 h 504"/>
                      <a:gd name="T14" fmla="*/ 0 w 2736"/>
                      <a:gd name="T15" fmla="*/ 74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3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7 w 1769"/>
                      <a:gd name="T3" fmla="*/ 9 h 791"/>
                      <a:gd name="T4" fmla="*/ 86 w 1769"/>
                      <a:gd name="T5" fmla="*/ 30 h 791"/>
                      <a:gd name="T6" fmla="*/ 120 w 1769"/>
                      <a:gd name="T7" fmla="*/ 64 h 791"/>
                      <a:gd name="T8" fmla="*/ 131 w 1769"/>
                      <a:gd name="T9" fmla="*/ 90 h 791"/>
                      <a:gd name="T10" fmla="*/ 127 w 1769"/>
                      <a:gd name="T11" fmla="*/ 116 h 791"/>
                      <a:gd name="T12" fmla="*/ 119 w 1769"/>
                      <a:gd name="T13" fmla="*/ 94 h 791"/>
                      <a:gd name="T14" fmla="*/ 104 w 1769"/>
                      <a:gd name="T15" fmla="*/ 67 h 791"/>
                      <a:gd name="T16" fmla="*/ 83 w 1769"/>
                      <a:gd name="T17" fmla="*/ 43 h 791"/>
                      <a:gd name="T18" fmla="*/ 43 w 1769"/>
                      <a:gd name="T19" fmla="*/ 22 h 791"/>
                      <a:gd name="T20" fmla="*/ 0 w 1769"/>
                      <a:gd name="T21" fmla="*/ 1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10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62 h 504"/>
                      <a:gd name="T2" fmla="*/ 114 w 2736"/>
                      <a:gd name="T3" fmla="*/ 21 h 504"/>
                      <a:gd name="T4" fmla="*/ 235 w 2736"/>
                      <a:gd name="T5" fmla="*/ 3 h 504"/>
                      <a:gd name="T6" fmla="*/ 362 w 2736"/>
                      <a:gd name="T7" fmla="*/ 3 h 504"/>
                      <a:gd name="T8" fmla="*/ 359 w 2736"/>
                      <a:gd name="T9" fmla="*/ 12 h 504"/>
                      <a:gd name="T10" fmla="*/ 233 w 2736"/>
                      <a:gd name="T11" fmla="*/ 12 h 504"/>
                      <a:gd name="T12" fmla="*/ 87 w 2736"/>
                      <a:gd name="T13" fmla="*/ 36 h 504"/>
                      <a:gd name="T14" fmla="*/ 0 w 2736"/>
                      <a:gd name="T15" fmla="*/ 62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10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31 w 1769"/>
                      <a:gd name="T3" fmla="*/ 7 h 791"/>
                      <a:gd name="T4" fmla="*/ 73 w 1769"/>
                      <a:gd name="T5" fmla="*/ 25 h 791"/>
                      <a:gd name="T6" fmla="*/ 101 w 1769"/>
                      <a:gd name="T7" fmla="*/ 53 h 791"/>
                      <a:gd name="T8" fmla="*/ 110 w 1769"/>
                      <a:gd name="T9" fmla="*/ 75 h 791"/>
                      <a:gd name="T10" fmla="*/ 106 w 1769"/>
                      <a:gd name="T11" fmla="*/ 97 h 791"/>
                      <a:gd name="T12" fmla="*/ 100 w 1769"/>
                      <a:gd name="T13" fmla="*/ 78 h 791"/>
                      <a:gd name="T14" fmla="*/ 87 w 1769"/>
                      <a:gd name="T15" fmla="*/ 56 h 791"/>
                      <a:gd name="T16" fmla="*/ 70 w 1769"/>
                      <a:gd name="T17" fmla="*/ 37 h 791"/>
                      <a:gd name="T18" fmla="*/ 37 w 1769"/>
                      <a:gd name="T19" fmla="*/ 18 h 791"/>
                      <a:gd name="T20" fmla="*/ 0 w 1769"/>
                      <a:gd name="T21" fmla="*/ 9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098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101 w 2736"/>
                      <a:gd name="T3" fmla="*/ 10 h 504"/>
                      <a:gd name="T4" fmla="*/ 208 w 2736"/>
                      <a:gd name="T5" fmla="*/ 1 h 504"/>
                      <a:gd name="T6" fmla="*/ 321 w 2736"/>
                      <a:gd name="T7" fmla="*/ 1 h 504"/>
                      <a:gd name="T8" fmla="*/ 319 w 2736"/>
                      <a:gd name="T9" fmla="*/ 6 h 504"/>
                      <a:gd name="T10" fmla="*/ 207 w 2736"/>
                      <a:gd name="T11" fmla="*/ 6 h 504"/>
                      <a:gd name="T12" fmla="*/ 77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099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27 w 1769"/>
                      <a:gd name="T3" fmla="*/ 3 h 791"/>
                      <a:gd name="T4" fmla="*/ 65 w 1769"/>
                      <a:gd name="T5" fmla="*/ 11 h 791"/>
                      <a:gd name="T6" fmla="*/ 90 w 1769"/>
                      <a:gd name="T7" fmla="*/ 24 h 791"/>
                      <a:gd name="T8" fmla="*/ 98 w 1769"/>
                      <a:gd name="T9" fmla="*/ 35 h 791"/>
                      <a:gd name="T10" fmla="*/ 94 w 1769"/>
                      <a:gd name="T11" fmla="*/ 44 h 791"/>
                      <a:gd name="T12" fmla="*/ 88 w 1769"/>
                      <a:gd name="T13" fmla="*/ 36 h 791"/>
                      <a:gd name="T14" fmla="*/ 77 w 1769"/>
                      <a:gd name="T15" fmla="*/ 26 h 791"/>
                      <a:gd name="T16" fmla="*/ 62 w 1769"/>
                      <a:gd name="T17" fmla="*/ 17 h 791"/>
                      <a:gd name="T18" fmla="*/ 33 w 1769"/>
                      <a:gd name="T19" fmla="*/ 9 h 791"/>
                      <a:gd name="T20" fmla="*/ 0 w 1769"/>
                      <a:gd name="T21" fmla="*/ 4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09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29 h 504"/>
                      <a:gd name="T2" fmla="*/ 72 w 2736"/>
                      <a:gd name="T3" fmla="*/ 10 h 504"/>
                      <a:gd name="T4" fmla="*/ 148 w 2736"/>
                      <a:gd name="T5" fmla="*/ 1 h 504"/>
                      <a:gd name="T6" fmla="*/ 228 w 2736"/>
                      <a:gd name="T7" fmla="*/ 1 h 504"/>
                      <a:gd name="T8" fmla="*/ 227 w 2736"/>
                      <a:gd name="T9" fmla="*/ 6 h 504"/>
                      <a:gd name="T10" fmla="*/ 147 w 2736"/>
                      <a:gd name="T11" fmla="*/ 6 h 504"/>
                      <a:gd name="T12" fmla="*/ 55 w 2736"/>
                      <a:gd name="T13" fmla="*/ 17 h 504"/>
                      <a:gd name="T14" fmla="*/ 0 w 2736"/>
                      <a:gd name="T15" fmla="*/ 29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09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9 w 1769"/>
                      <a:gd name="T3" fmla="*/ 3 h 791"/>
                      <a:gd name="T4" fmla="*/ 46 w 1769"/>
                      <a:gd name="T5" fmla="*/ 11 h 791"/>
                      <a:gd name="T6" fmla="*/ 64 w 1769"/>
                      <a:gd name="T7" fmla="*/ 24 h 791"/>
                      <a:gd name="T8" fmla="*/ 70 w 1769"/>
                      <a:gd name="T9" fmla="*/ 35 h 791"/>
                      <a:gd name="T10" fmla="*/ 67 w 1769"/>
                      <a:gd name="T11" fmla="*/ 44 h 791"/>
                      <a:gd name="T12" fmla="*/ 63 w 1769"/>
                      <a:gd name="T13" fmla="*/ 36 h 791"/>
                      <a:gd name="T14" fmla="*/ 55 w 1769"/>
                      <a:gd name="T15" fmla="*/ 26 h 791"/>
                      <a:gd name="T16" fmla="*/ 44 w 1769"/>
                      <a:gd name="T17" fmla="*/ 17 h 791"/>
                      <a:gd name="T18" fmla="*/ 23 w 1769"/>
                      <a:gd name="T19" fmla="*/ 9 h 791"/>
                      <a:gd name="T20" fmla="*/ 0 w 1769"/>
                      <a:gd name="T21" fmla="*/ 4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094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10 h 504"/>
                      <a:gd name="T2" fmla="*/ 66 w 2736"/>
                      <a:gd name="T3" fmla="*/ 3 h 504"/>
                      <a:gd name="T4" fmla="*/ 135 w 2736"/>
                      <a:gd name="T5" fmla="*/ 0 h 504"/>
                      <a:gd name="T6" fmla="*/ 209 w 2736"/>
                      <a:gd name="T7" fmla="*/ 0 h 504"/>
                      <a:gd name="T8" fmla="*/ 207 w 2736"/>
                      <a:gd name="T9" fmla="*/ 2 h 504"/>
                      <a:gd name="T10" fmla="*/ 134 w 2736"/>
                      <a:gd name="T11" fmla="*/ 2 h 504"/>
                      <a:gd name="T12" fmla="*/ 50 w 2736"/>
                      <a:gd name="T13" fmla="*/ 6 h 504"/>
                      <a:gd name="T14" fmla="*/ 0 w 2736"/>
                      <a:gd name="T15" fmla="*/ 1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  <p:sp>
                <p:nvSpPr>
                  <p:cNvPr id="1095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17 w 1769"/>
                      <a:gd name="T3" fmla="*/ 1 h 791"/>
                      <a:gd name="T4" fmla="*/ 42 w 1769"/>
                      <a:gd name="T5" fmla="*/ 4 h 791"/>
                      <a:gd name="T6" fmla="*/ 58 w 1769"/>
                      <a:gd name="T7" fmla="*/ 8 h 791"/>
                      <a:gd name="T8" fmla="*/ 63 w 1769"/>
                      <a:gd name="T9" fmla="*/ 12 h 791"/>
                      <a:gd name="T10" fmla="*/ 61 w 1769"/>
                      <a:gd name="T11" fmla="*/ 15 h 791"/>
                      <a:gd name="T12" fmla="*/ 58 w 1769"/>
                      <a:gd name="T13" fmla="*/ 12 h 791"/>
                      <a:gd name="T14" fmla="*/ 50 w 1769"/>
                      <a:gd name="T15" fmla="*/ 9 h 791"/>
                      <a:gd name="T16" fmla="*/ 40 w 1769"/>
                      <a:gd name="T17" fmla="*/ 6 h 791"/>
                      <a:gd name="T18" fmla="*/ 21 w 1769"/>
                      <a:gd name="T19" fmla="*/ 3 h 791"/>
                      <a:gd name="T20" fmla="*/ 0 w 1769"/>
                      <a:gd name="T21" fmla="*/ 1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FFCC00"/>
                      </a:solidFill>
                    </a:endParaRPr>
                  </a:p>
                </p:txBody>
              </p:sp>
            </p:grpSp>
          </p:grpSp>
          <p:sp>
            <p:nvSpPr>
              <p:cNvPr id="1038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1 w 776"/>
                  <a:gd name="T9" fmla="*/ 1 h 2368"/>
                  <a:gd name="T10" fmla="*/ 1 w 776"/>
                  <a:gd name="T11" fmla="*/ 1 h 2368"/>
                  <a:gd name="T12" fmla="*/ 1 w 776"/>
                  <a:gd name="T13" fmla="*/ 2 h 2368"/>
                  <a:gd name="T14" fmla="*/ 2 w 776"/>
                  <a:gd name="T15" fmla="*/ 2 h 2368"/>
                  <a:gd name="T16" fmla="*/ 1 w 776"/>
                  <a:gd name="T17" fmla="*/ 2 h 2368"/>
                  <a:gd name="T18" fmla="*/ 2 w 776"/>
                  <a:gd name="T19" fmla="*/ 2 h 2368"/>
                  <a:gd name="T20" fmla="*/ 2 w 776"/>
                  <a:gd name="T21" fmla="*/ 3 h 2368"/>
                  <a:gd name="T22" fmla="*/ 2 w 776"/>
                  <a:gd name="T23" fmla="*/ 3 h 2368"/>
                  <a:gd name="T24" fmla="*/ 2 w 776"/>
                  <a:gd name="T25" fmla="*/ 3 h 2368"/>
                  <a:gd name="T26" fmla="*/ 2 w 776"/>
                  <a:gd name="T27" fmla="*/ 4 h 2368"/>
                  <a:gd name="T28" fmla="*/ 2 w 776"/>
                  <a:gd name="T29" fmla="*/ 4 h 2368"/>
                  <a:gd name="T30" fmla="*/ 3 w 776"/>
                  <a:gd name="T31" fmla="*/ 5 h 2368"/>
                  <a:gd name="T32" fmla="*/ 2 w 776"/>
                  <a:gd name="T33" fmla="*/ 5 h 2368"/>
                  <a:gd name="T34" fmla="*/ 3 w 776"/>
                  <a:gd name="T35" fmla="*/ 6 h 2368"/>
                  <a:gd name="T36" fmla="*/ 2 w 776"/>
                  <a:gd name="T37" fmla="*/ 6 h 2368"/>
                  <a:gd name="T38" fmla="*/ 3 w 776"/>
                  <a:gd name="T39" fmla="*/ 7 h 2368"/>
                  <a:gd name="T40" fmla="*/ 3 w 776"/>
                  <a:gd name="T41" fmla="*/ 7 h 2368"/>
                  <a:gd name="T42" fmla="*/ 3 w 776"/>
                  <a:gd name="T43" fmla="*/ 8 h 2368"/>
                  <a:gd name="T44" fmla="*/ 3 w 776"/>
                  <a:gd name="T45" fmla="*/ 8 h 2368"/>
                  <a:gd name="T46" fmla="*/ 3 w 776"/>
                  <a:gd name="T47" fmla="*/ 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39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0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0 w 36729"/>
                  <a:gd name="T1" fmla="*/ 0 h 21600"/>
                  <a:gd name="T2" fmla="*/ 0 w 36729"/>
                  <a:gd name="T3" fmla="*/ 0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599"/>
                    </a:cubicBezTo>
                    <a:cubicBezTo>
                      <a:pt x="10696" y="21599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599"/>
                    </a:cubicBezTo>
                    <a:cubicBezTo>
                      <a:pt x="10696" y="21599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1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2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T0" fmla="*/ 0 w 30473"/>
                  <a:gd name="T1" fmla="*/ 0 h 22305"/>
                  <a:gd name="T2" fmla="*/ 0 w 30473"/>
                  <a:gd name="T3" fmla="*/ 0 h 22305"/>
                  <a:gd name="T4" fmla="*/ 0 w 30473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0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0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3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4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5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6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7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1 w 776"/>
                  <a:gd name="T9" fmla="*/ 1 h 2368"/>
                  <a:gd name="T10" fmla="*/ 1 w 776"/>
                  <a:gd name="T11" fmla="*/ 1 h 2368"/>
                  <a:gd name="T12" fmla="*/ 1 w 776"/>
                  <a:gd name="T13" fmla="*/ 2 h 2368"/>
                  <a:gd name="T14" fmla="*/ 2 w 776"/>
                  <a:gd name="T15" fmla="*/ 2 h 2368"/>
                  <a:gd name="T16" fmla="*/ 1 w 776"/>
                  <a:gd name="T17" fmla="*/ 2 h 2368"/>
                  <a:gd name="T18" fmla="*/ 2 w 776"/>
                  <a:gd name="T19" fmla="*/ 2 h 2368"/>
                  <a:gd name="T20" fmla="*/ 2 w 776"/>
                  <a:gd name="T21" fmla="*/ 3 h 2368"/>
                  <a:gd name="T22" fmla="*/ 2 w 776"/>
                  <a:gd name="T23" fmla="*/ 3 h 2368"/>
                  <a:gd name="T24" fmla="*/ 2 w 776"/>
                  <a:gd name="T25" fmla="*/ 3 h 2368"/>
                  <a:gd name="T26" fmla="*/ 2 w 776"/>
                  <a:gd name="T27" fmla="*/ 4 h 2368"/>
                  <a:gd name="T28" fmla="*/ 2 w 776"/>
                  <a:gd name="T29" fmla="*/ 4 h 2368"/>
                  <a:gd name="T30" fmla="*/ 3 w 776"/>
                  <a:gd name="T31" fmla="*/ 5 h 2368"/>
                  <a:gd name="T32" fmla="*/ 2 w 776"/>
                  <a:gd name="T33" fmla="*/ 5 h 2368"/>
                  <a:gd name="T34" fmla="*/ 3 w 776"/>
                  <a:gd name="T35" fmla="*/ 6 h 2368"/>
                  <a:gd name="T36" fmla="*/ 2 w 776"/>
                  <a:gd name="T37" fmla="*/ 6 h 2368"/>
                  <a:gd name="T38" fmla="*/ 3 w 776"/>
                  <a:gd name="T39" fmla="*/ 7 h 2368"/>
                  <a:gd name="T40" fmla="*/ 3 w 776"/>
                  <a:gd name="T41" fmla="*/ 7 h 2368"/>
                  <a:gd name="T42" fmla="*/ 3 w 776"/>
                  <a:gd name="T43" fmla="*/ 8 h 2368"/>
                  <a:gd name="T44" fmla="*/ 3 w 776"/>
                  <a:gd name="T45" fmla="*/ 8 h 2368"/>
                  <a:gd name="T46" fmla="*/ 3 w 776"/>
                  <a:gd name="T47" fmla="*/ 9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8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0 w 776"/>
                  <a:gd name="T9" fmla="*/ 0 h 2368"/>
                  <a:gd name="T10" fmla="*/ 1 w 776"/>
                  <a:gd name="T11" fmla="*/ 0 h 2368"/>
                  <a:gd name="T12" fmla="*/ 1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1 w 776"/>
                  <a:gd name="T23" fmla="*/ 0 h 2368"/>
                  <a:gd name="T24" fmla="*/ 1 w 776"/>
                  <a:gd name="T25" fmla="*/ 0 h 2368"/>
                  <a:gd name="T26" fmla="*/ 2 w 776"/>
                  <a:gd name="T27" fmla="*/ 0 h 2368"/>
                  <a:gd name="T28" fmla="*/ 2 w 776"/>
                  <a:gd name="T29" fmla="*/ 0 h 2368"/>
                  <a:gd name="T30" fmla="*/ 2 w 776"/>
                  <a:gd name="T31" fmla="*/ 0 h 2368"/>
                  <a:gd name="T32" fmla="*/ 2 w 776"/>
                  <a:gd name="T33" fmla="*/ 1 h 2368"/>
                  <a:gd name="T34" fmla="*/ 2 w 776"/>
                  <a:gd name="T35" fmla="*/ 1 h 2368"/>
                  <a:gd name="T36" fmla="*/ 2 w 776"/>
                  <a:gd name="T37" fmla="*/ 1 h 2368"/>
                  <a:gd name="T38" fmla="*/ 2 w 776"/>
                  <a:gd name="T39" fmla="*/ 1 h 2368"/>
                  <a:gd name="T40" fmla="*/ 2 w 776"/>
                  <a:gd name="T41" fmla="*/ 1 h 2368"/>
                  <a:gd name="T42" fmla="*/ 2 w 776"/>
                  <a:gd name="T43" fmla="*/ 1 h 2368"/>
                  <a:gd name="T44" fmla="*/ 2 w 776"/>
                  <a:gd name="T45" fmla="*/ 1 h 2368"/>
                  <a:gd name="T46" fmla="*/ 2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49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0 w 36830"/>
                  <a:gd name="T3" fmla="*/ 0 h 22305"/>
                  <a:gd name="T4" fmla="*/ 0 w 36830"/>
                  <a:gd name="T5" fmla="*/ 0 h 223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0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0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0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T0" fmla="*/ 0 w 31881"/>
                  <a:gd name="T1" fmla="*/ 0 h 21600"/>
                  <a:gd name="T2" fmla="*/ 0 w 31881"/>
                  <a:gd name="T3" fmla="*/ 0 h 21600"/>
                  <a:gd name="T4" fmla="*/ 0 w 3188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0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0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1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0 h 21600"/>
                  <a:gd name="T4" fmla="*/ 0 w 31146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2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0 h 2368"/>
                  <a:gd name="T2" fmla="*/ 21 w 776"/>
                  <a:gd name="T3" fmla="*/ 0 h 2368"/>
                  <a:gd name="T4" fmla="*/ 9 w 776"/>
                  <a:gd name="T5" fmla="*/ 1 h 2368"/>
                  <a:gd name="T6" fmla="*/ 30 w 776"/>
                  <a:gd name="T7" fmla="*/ 1 h 2368"/>
                  <a:gd name="T8" fmla="*/ 18 w 776"/>
                  <a:gd name="T9" fmla="*/ 1 h 2368"/>
                  <a:gd name="T10" fmla="*/ 35 w 776"/>
                  <a:gd name="T11" fmla="*/ 2 h 2368"/>
                  <a:gd name="T12" fmla="*/ 26 w 776"/>
                  <a:gd name="T13" fmla="*/ 2 h 2368"/>
                  <a:gd name="T14" fmla="*/ 43 w 776"/>
                  <a:gd name="T15" fmla="*/ 2 h 2368"/>
                  <a:gd name="T16" fmla="*/ 35 w 776"/>
                  <a:gd name="T17" fmla="*/ 3 h 2368"/>
                  <a:gd name="T18" fmla="*/ 48 w 776"/>
                  <a:gd name="T19" fmla="*/ 3 h 2368"/>
                  <a:gd name="T20" fmla="*/ 43 w 776"/>
                  <a:gd name="T21" fmla="*/ 3 h 2368"/>
                  <a:gd name="T22" fmla="*/ 52 w 776"/>
                  <a:gd name="T23" fmla="*/ 3 h 2368"/>
                  <a:gd name="T24" fmla="*/ 52 w 776"/>
                  <a:gd name="T25" fmla="*/ 4 h 2368"/>
                  <a:gd name="T26" fmla="*/ 61 w 776"/>
                  <a:gd name="T27" fmla="*/ 4 h 2368"/>
                  <a:gd name="T28" fmla="*/ 56 w 776"/>
                  <a:gd name="T29" fmla="*/ 5 h 2368"/>
                  <a:gd name="T30" fmla="*/ 65 w 776"/>
                  <a:gd name="T31" fmla="*/ 5 h 2368"/>
                  <a:gd name="T32" fmla="*/ 61 w 776"/>
                  <a:gd name="T33" fmla="*/ 6 h 2368"/>
                  <a:gd name="T34" fmla="*/ 65 w 776"/>
                  <a:gd name="T35" fmla="*/ 7 h 2368"/>
                  <a:gd name="T36" fmla="*/ 61 w 776"/>
                  <a:gd name="T37" fmla="*/ 7 h 2368"/>
                  <a:gd name="T38" fmla="*/ 70 w 776"/>
                  <a:gd name="T39" fmla="*/ 7 h 2368"/>
                  <a:gd name="T40" fmla="*/ 65 w 776"/>
                  <a:gd name="T41" fmla="*/ 8 h 2368"/>
                  <a:gd name="T42" fmla="*/ 70 w 776"/>
                  <a:gd name="T43" fmla="*/ 9 h 2368"/>
                  <a:gd name="T44" fmla="*/ 65 w 776"/>
                  <a:gd name="T45" fmla="*/ 9 h 2368"/>
                  <a:gd name="T46" fmla="*/ 70 w 776"/>
                  <a:gd name="T47" fmla="*/ 1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3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0 h 2368"/>
                  <a:gd name="T2" fmla="*/ 4 w 776"/>
                  <a:gd name="T3" fmla="*/ 0 h 2368"/>
                  <a:gd name="T4" fmla="*/ 1 w 776"/>
                  <a:gd name="T5" fmla="*/ 1 h 2368"/>
                  <a:gd name="T6" fmla="*/ 5 w 776"/>
                  <a:gd name="T7" fmla="*/ 1 h 2368"/>
                  <a:gd name="T8" fmla="*/ 3 w 776"/>
                  <a:gd name="T9" fmla="*/ 1 h 2368"/>
                  <a:gd name="T10" fmla="*/ 6 w 776"/>
                  <a:gd name="T11" fmla="*/ 2 h 2368"/>
                  <a:gd name="T12" fmla="*/ 5 w 776"/>
                  <a:gd name="T13" fmla="*/ 2 h 2368"/>
                  <a:gd name="T14" fmla="*/ 7 w 776"/>
                  <a:gd name="T15" fmla="*/ 2 h 2368"/>
                  <a:gd name="T16" fmla="*/ 6 w 776"/>
                  <a:gd name="T17" fmla="*/ 3 h 2368"/>
                  <a:gd name="T18" fmla="*/ 8 w 776"/>
                  <a:gd name="T19" fmla="*/ 3 h 2368"/>
                  <a:gd name="T20" fmla="*/ 7 w 776"/>
                  <a:gd name="T21" fmla="*/ 3 h 2368"/>
                  <a:gd name="T22" fmla="*/ 9 w 776"/>
                  <a:gd name="T23" fmla="*/ 3 h 2368"/>
                  <a:gd name="T24" fmla="*/ 9 w 776"/>
                  <a:gd name="T25" fmla="*/ 4 h 2368"/>
                  <a:gd name="T26" fmla="*/ 10 w 776"/>
                  <a:gd name="T27" fmla="*/ 4 h 2368"/>
                  <a:gd name="T28" fmla="*/ 9 w 776"/>
                  <a:gd name="T29" fmla="*/ 5 h 2368"/>
                  <a:gd name="T30" fmla="*/ 11 w 776"/>
                  <a:gd name="T31" fmla="*/ 5 h 2368"/>
                  <a:gd name="T32" fmla="*/ 10 w 776"/>
                  <a:gd name="T33" fmla="*/ 6 h 2368"/>
                  <a:gd name="T34" fmla="*/ 11 w 776"/>
                  <a:gd name="T35" fmla="*/ 7 h 2368"/>
                  <a:gd name="T36" fmla="*/ 10 w 776"/>
                  <a:gd name="T37" fmla="*/ 7 h 2368"/>
                  <a:gd name="T38" fmla="*/ 12 w 776"/>
                  <a:gd name="T39" fmla="*/ 8 h 2368"/>
                  <a:gd name="T40" fmla="*/ 11 w 776"/>
                  <a:gd name="T41" fmla="*/ 8 h 2368"/>
                  <a:gd name="T42" fmla="*/ 12 w 776"/>
                  <a:gd name="T43" fmla="*/ 9 h 2368"/>
                  <a:gd name="T44" fmla="*/ 11 w 776"/>
                  <a:gd name="T45" fmla="*/ 9 h 2368"/>
                  <a:gd name="T46" fmla="*/ 12 w 776"/>
                  <a:gd name="T47" fmla="*/ 1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4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1 h 2368"/>
                  <a:gd name="T6" fmla="*/ 1 w 776"/>
                  <a:gd name="T7" fmla="*/ 1 h 2368"/>
                  <a:gd name="T8" fmla="*/ 0 w 776"/>
                  <a:gd name="T9" fmla="*/ 1 h 2368"/>
                  <a:gd name="T10" fmla="*/ 1 w 776"/>
                  <a:gd name="T11" fmla="*/ 2 h 2368"/>
                  <a:gd name="T12" fmla="*/ 1 w 776"/>
                  <a:gd name="T13" fmla="*/ 2 h 2368"/>
                  <a:gd name="T14" fmla="*/ 1 w 776"/>
                  <a:gd name="T15" fmla="*/ 2 h 2368"/>
                  <a:gd name="T16" fmla="*/ 1 w 776"/>
                  <a:gd name="T17" fmla="*/ 3 h 2368"/>
                  <a:gd name="T18" fmla="*/ 1 w 776"/>
                  <a:gd name="T19" fmla="*/ 3 h 2368"/>
                  <a:gd name="T20" fmla="*/ 1 w 776"/>
                  <a:gd name="T21" fmla="*/ 3 h 2368"/>
                  <a:gd name="T22" fmla="*/ 1 w 776"/>
                  <a:gd name="T23" fmla="*/ 3 h 2368"/>
                  <a:gd name="T24" fmla="*/ 1 w 776"/>
                  <a:gd name="T25" fmla="*/ 4 h 2368"/>
                  <a:gd name="T26" fmla="*/ 1 w 776"/>
                  <a:gd name="T27" fmla="*/ 4 h 2368"/>
                  <a:gd name="T28" fmla="*/ 1 w 776"/>
                  <a:gd name="T29" fmla="*/ 5 h 2368"/>
                  <a:gd name="T30" fmla="*/ 1 w 776"/>
                  <a:gd name="T31" fmla="*/ 5 h 2368"/>
                  <a:gd name="T32" fmla="*/ 1 w 776"/>
                  <a:gd name="T33" fmla="*/ 6 h 2368"/>
                  <a:gd name="T34" fmla="*/ 1 w 776"/>
                  <a:gd name="T35" fmla="*/ 7 h 2368"/>
                  <a:gd name="T36" fmla="*/ 1 w 776"/>
                  <a:gd name="T37" fmla="*/ 7 h 2368"/>
                  <a:gd name="T38" fmla="*/ 1 w 776"/>
                  <a:gd name="T39" fmla="*/ 7 h 2368"/>
                  <a:gd name="T40" fmla="*/ 1 w 776"/>
                  <a:gd name="T41" fmla="*/ 8 h 2368"/>
                  <a:gd name="T42" fmla="*/ 1 w 776"/>
                  <a:gd name="T43" fmla="*/ 9 h 2368"/>
                  <a:gd name="T44" fmla="*/ 1 w 776"/>
                  <a:gd name="T45" fmla="*/ 9 h 2368"/>
                  <a:gd name="T46" fmla="*/ 1 w 776"/>
                  <a:gd name="T47" fmla="*/ 1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5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0 h 2368"/>
                  <a:gd name="T2" fmla="*/ 16 w 776"/>
                  <a:gd name="T3" fmla="*/ 0 h 2368"/>
                  <a:gd name="T4" fmla="*/ 7 w 776"/>
                  <a:gd name="T5" fmla="*/ 1 h 2368"/>
                  <a:gd name="T6" fmla="*/ 22 w 776"/>
                  <a:gd name="T7" fmla="*/ 1 h 2368"/>
                  <a:gd name="T8" fmla="*/ 13 w 776"/>
                  <a:gd name="T9" fmla="*/ 2 h 2368"/>
                  <a:gd name="T10" fmla="*/ 25 w 776"/>
                  <a:gd name="T11" fmla="*/ 2 h 2368"/>
                  <a:gd name="T12" fmla="*/ 19 w 776"/>
                  <a:gd name="T13" fmla="*/ 2 h 2368"/>
                  <a:gd name="T14" fmla="*/ 32 w 776"/>
                  <a:gd name="T15" fmla="*/ 2 h 2368"/>
                  <a:gd name="T16" fmla="*/ 25 w 776"/>
                  <a:gd name="T17" fmla="*/ 3 h 2368"/>
                  <a:gd name="T18" fmla="*/ 36 w 776"/>
                  <a:gd name="T19" fmla="*/ 3 h 2368"/>
                  <a:gd name="T20" fmla="*/ 32 w 776"/>
                  <a:gd name="T21" fmla="*/ 4 h 2368"/>
                  <a:gd name="T22" fmla="*/ 39 w 776"/>
                  <a:gd name="T23" fmla="*/ 4 h 2368"/>
                  <a:gd name="T24" fmla="*/ 39 w 776"/>
                  <a:gd name="T25" fmla="*/ 5 h 2368"/>
                  <a:gd name="T26" fmla="*/ 45 w 776"/>
                  <a:gd name="T27" fmla="*/ 5 h 2368"/>
                  <a:gd name="T28" fmla="*/ 42 w 776"/>
                  <a:gd name="T29" fmla="*/ 6 h 2368"/>
                  <a:gd name="T30" fmla="*/ 48 w 776"/>
                  <a:gd name="T31" fmla="*/ 6 h 2368"/>
                  <a:gd name="T32" fmla="*/ 45 w 776"/>
                  <a:gd name="T33" fmla="*/ 7 h 2368"/>
                  <a:gd name="T34" fmla="*/ 48 w 776"/>
                  <a:gd name="T35" fmla="*/ 8 h 2368"/>
                  <a:gd name="T36" fmla="*/ 45 w 776"/>
                  <a:gd name="T37" fmla="*/ 8 h 2368"/>
                  <a:gd name="T38" fmla="*/ 51 w 776"/>
                  <a:gd name="T39" fmla="*/ 9 h 2368"/>
                  <a:gd name="T40" fmla="*/ 48 w 776"/>
                  <a:gd name="T41" fmla="*/ 10 h 2368"/>
                  <a:gd name="T42" fmla="*/ 51 w 776"/>
                  <a:gd name="T43" fmla="*/ 11 h 2368"/>
                  <a:gd name="T44" fmla="*/ 48 w 776"/>
                  <a:gd name="T45" fmla="*/ 11 h 2368"/>
                  <a:gd name="T46" fmla="*/ 51 w 776"/>
                  <a:gd name="T47" fmla="*/ 1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6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0 h 2368"/>
                  <a:gd name="T2" fmla="*/ 83 w 776"/>
                  <a:gd name="T3" fmla="*/ 0 h 2368"/>
                  <a:gd name="T4" fmla="*/ 34 w 776"/>
                  <a:gd name="T5" fmla="*/ 0 h 2368"/>
                  <a:gd name="T6" fmla="*/ 117 w 776"/>
                  <a:gd name="T7" fmla="*/ 0 h 2368"/>
                  <a:gd name="T8" fmla="*/ 67 w 776"/>
                  <a:gd name="T9" fmla="*/ 0 h 2368"/>
                  <a:gd name="T10" fmla="*/ 133 w 776"/>
                  <a:gd name="T11" fmla="*/ 0 h 2368"/>
                  <a:gd name="T12" fmla="*/ 100 w 776"/>
                  <a:gd name="T13" fmla="*/ 0 h 2368"/>
                  <a:gd name="T14" fmla="*/ 166 w 776"/>
                  <a:gd name="T15" fmla="*/ 1 h 2368"/>
                  <a:gd name="T16" fmla="*/ 133 w 776"/>
                  <a:gd name="T17" fmla="*/ 1 h 2368"/>
                  <a:gd name="T18" fmla="*/ 182 w 776"/>
                  <a:gd name="T19" fmla="*/ 1 h 2368"/>
                  <a:gd name="T20" fmla="*/ 166 w 776"/>
                  <a:gd name="T21" fmla="*/ 1 h 2368"/>
                  <a:gd name="T22" fmla="*/ 199 w 776"/>
                  <a:gd name="T23" fmla="*/ 1 h 2368"/>
                  <a:gd name="T24" fmla="*/ 199 w 776"/>
                  <a:gd name="T25" fmla="*/ 1 h 2368"/>
                  <a:gd name="T26" fmla="*/ 232 w 776"/>
                  <a:gd name="T27" fmla="*/ 1 h 2368"/>
                  <a:gd name="T28" fmla="*/ 215 w 776"/>
                  <a:gd name="T29" fmla="*/ 1 h 2368"/>
                  <a:gd name="T30" fmla="*/ 248 w 776"/>
                  <a:gd name="T31" fmla="*/ 1 h 2368"/>
                  <a:gd name="T32" fmla="*/ 232 w 776"/>
                  <a:gd name="T33" fmla="*/ 1 h 2368"/>
                  <a:gd name="T34" fmla="*/ 248 w 776"/>
                  <a:gd name="T35" fmla="*/ 2 h 2368"/>
                  <a:gd name="T36" fmla="*/ 232 w 776"/>
                  <a:gd name="T37" fmla="*/ 2 h 2368"/>
                  <a:gd name="T38" fmla="*/ 266 w 776"/>
                  <a:gd name="T39" fmla="*/ 2 h 2368"/>
                  <a:gd name="T40" fmla="*/ 248 w 776"/>
                  <a:gd name="T41" fmla="*/ 2 h 2368"/>
                  <a:gd name="T42" fmla="*/ 266 w 776"/>
                  <a:gd name="T43" fmla="*/ 2 h 2368"/>
                  <a:gd name="T44" fmla="*/ 248 w 776"/>
                  <a:gd name="T45" fmla="*/ 2 h 2368"/>
                  <a:gd name="T46" fmla="*/ 266 w 776"/>
                  <a:gd name="T47" fmla="*/ 2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7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1 w 776"/>
                  <a:gd name="T5" fmla="*/ 0 h 2368"/>
                  <a:gd name="T6" fmla="*/ 4 w 776"/>
                  <a:gd name="T7" fmla="*/ 0 h 2368"/>
                  <a:gd name="T8" fmla="*/ 2 w 776"/>
                  <a:gd name="T9" fmla="*/ 1 h 2368"/>
                  <a:gd name="T10" fmla="*/ 5 w 776"/>
                  <a:gd name="T11" fmla="*/ 1 h 2368"/>
                  <a:gd name="T12" fmla="*/ 4 w 776"/>
                  <a:gd name="T13" fmla="*/ 1 h 2368"/>
                  <a:gd name="T14" fmla="*/ 6 w 776"/>
                  <a:gd name="T15" fmla="*/ 2 h 2368"/>
                  <a:gd name="T16" fmla="*/ 5 w 776"/>
                  <a:gd name="T17" fmla="*/ 2 h 2368"/>
                  <a:gd name="T18" fmla="*/ 7 w 776"/>
                  <a:gd name="T19" fmla="*/ 2 h 2368"/>
                  <a:gd name="T20" fmla="*/ 6 w 776"/>
                  <a:gd name="T21" fmla="*/ 2 h 2368"/>
                  <a:gd name="T22" fmla="*/ 7 w 776"/>
                  <a:gd name="T23" fmla="*/ 3 h 2368"/>
                  <a:gd name="T24" fmla="*/ 7 w 776"/>
                  <a:gd name="T25" fmla="*/ 3 h 2368"/>
                  <a:gd name="T26" fmla="*/ 8 w 776"/>
                  <a:gd name="T27" fmla="*/ 3 h 2368"/>
                  <a:gd name="T28" fmla="*/ 8 w 776"/>
                  <a:gd name="T29" fmla="*/ 4 h 2368"/>
                  <a:gd name="T30" fmla="*/ 9 w 776"/>
                  <a:gd name="T31" fmla="*/ 4 h 2368"/>
                  <a:gd name="T32" fmla="*/ 8 w 776"/>
                  <a:gd name="T33" fmla="*/ 5 h 2368"/>
                  <a:gd name="T34" fmla="*/ 9 w 776"/>
                  <a:gd name="T35" fmla="*/ 5 h 2368"/>
                  <a:gd name="T36" fmla="*/ 8 w 776"/>
                  <a:gd name="T37" fmla="*/ 5 h 2368"/>
                  <a:gd name="T38" fmla="*/ 10 w 776"/>
                  <a:gd name="T39" fmla="*/ 6 h 2368"/>
                  <a:gd name="T40" fmla="*/ 9 w 776"/>
                  <a:gd name="T41" fmla="*/ 6 h 2368"/>
                  <a:gd name="T42" fmla="*/ 10 w 776"/>
                  <a:gd name="T43" fmla="*/ 7 h 2368"/>
                  <a:gd name="T44" fmla="*/ 9 w 776"/>
                  <a:gd name="T45" fmla="*/ 7 h 2368"/>
                  <a:gd name="T46" fmla="*/ 10 w 776"/>
                  <a:gd name="T47" fmla="*/ 8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8" name="Freeform 13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0 w 776"/>
                  <a:gd name="T9" fmla="*/ 0 h 2368"/>
                  <a:gd name="T10" fmla="*/ 1 w 776"/>
                  <a:gd name="T11" fmla="*/ 0 h 2368"/>
                  <a:gd name="T12" fmla="*/ 1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2 w 776"/>
                  <a:gd name="T23" fmla="*/ 0 h 2368"/>
                  <a:gd name="T24" fmla="*/ 2 w 776"/>
                  <a:gd name="T25" fmla="*/ 0 h 2368"/>
                  <a:gd name="T26" fmla="*/ 2 w 776"/>
                  <a:gd name="T27" fmla="*/ 0 h 2368"/>
                  <a:gd name="T28" fmla="*/ 2 w 776"/>
                  <a:gd name="T29" fmla="*/ 0 h 2368"/>
                  <a:gd name="T30" fmla="*/ 2 w 776"/>
                  <a:gd name="T31" fmla="*/ 0 h 2368"/>
                  <a:gd name="T32" fmla="*/ 2 w 776"/>
                  <a:gd name="T33" fmla="*/ 1 h 2368"/>
                  <a:gd name="T34" fmla="*/ 2 w 776"/>
                  <a:gd name="T35" fmla="*/ 1 h 2368"/>
                  <a:gd name="T36" fmla="*/ 2 w 776"/>
                  <a:gd name="T37" fmla="*/ 1 h 2368"/>
                  <a:gd name="T38" fmla="*/ 2 w 776"/>
                  <a:gd name="T39" fmla="*/ 1 h 2368"/>
                  <a:gd name="T40" fmla="*/ 2 w 776"/>
                  <a:gd name="T41" fmla="*/ 1 h 2368"/>
                  <a:gd name="T42" fmla="*/ 2 w 776"/>
                  <a:gd name="T43" fmla="*/ 1 h 2368"/>
                  <a:gd name="T44" fmla="*/ 2 w 776"/>
                  <a:gd name="T45" fmla="*/ 1 h 2368"/>
                  <a:gd name="T46" fmla="*/ 2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  <p:sp>
            <p:nvSpPr>
              <p:cNvPr id="1059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0 w 776"/>
                  <a:gd name="T5" fmla="*/ 0 h 2368"/>
                  <a:gd name="T6" fmla="*/ 1 w 776"/>
                  <a:gd name="T7" fmla="*/ 0 h 2368"/>
                  <a:gd name="T8" fmla="*/ 0 w 776"/>
                  <a:gd name="T9" fmla="*/ 0 h 2368"/>
                  <a:gd name="T10" fmla="*/ 1 w 776"/>
                  <a:gd name="T11" fmla="*/ 0 h 2368"/>
                  <a:gd name="T12" fmla="*/ 1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1 w 776"/>
                  <a:gd name="T23" fmla="*/ 0 h 2368"/>
                  <a:gd name="T24" fmla="*/ 1 w 776"/>
                  <a:gd name="T25" fmla="*/ 0 h 2368"/>
                  <a:gd name="T26" fmla="*/ 2 w 776"/>
                  <a:gd name="T27" fmla="*/ 0 h 2368"/>
                  <a:gd name="T28" fmla="*/ 2 w 776"/>
                  <a:gd name="T29" fmla="*/ 0 h 2368"/>
                  <a:gd name="T30" fmla="*/ 2 w 776"/>
                  <a:gd name="T31" fmla="*/ 0 h 2368"/>
                  <a:gd name="T32" fmla="*/ 2 w 776"/>
                  <a:gd name="T33" fmla="*/ 1 h 2368"/>
                  <a:gd name="T34" fmla="*/ 2 w 776"/>
                  <a:gd name="T35" fmla="*/ 1 h 2368"/>
                  <a:gd name="T36" fmla="*/ 2 w 776"/>
                  <a:gd name="T37" fmla="*/ 1 h 2368"/>
                  <a:gd name="T38" fmla="*/ 2 w 776"/>
                  <a:gd name="T39" fmla="*/ 1 h 2368"/>
                  <a:gd name="T40" fmla="*/ 2 w 776"/>
                  <a:gd name="T41" fmla="*/ 1 h 2368"/>
                  <a:gd name="T42" fmla="*/ 2 w 776"/>
                  <a:gd name="T43" fmla="*/ 1 h 2368"/>
                  <a:gd name="T44" fmla="*/ 2 w 776"/>
                  <a:gd name="T45" fmla="*/ 1 h 2368"/>
                  <a:gd name="T46" fmla="*/ 2 w 776"/>
                  <a:gd name="T47" fmla="*/ 1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CC00"/>
                  </a:solidFill>
                </a:endParaRPr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30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30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CC00"/>
              </a:solidFill>
            </a:endParaRPr>
          </a:p>
        </p:txBody>
      </p:sp>
      <p:sp>
        <p:nvSpPr>
          <p:cNvPr id="730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164BD6-AFE8-4123-B859-8A854FB32F56}" type="slidenum">
              <a:rPr lang="en-US">
                <a:solidFill>
                  <a:srgbClr val="FFCC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05883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Bohr Model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Part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71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Electrons/Energy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Maximum number of electrons that can accommodate each shell is </a:t>
            </a:r>
          </a:p>
          <a:p>
            <a:endParaRPr lang="en-US" dirty="0"/>
          </a:p>
          <a:p>
            <a:r>
              <a:rPr lang="en-US" dirty="0" smtClean="0"/>
              <a:t>2n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21654"/>
            <a:ext cx="4072500" cy="2996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094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460375"/>
          </a:xfrm>
        </p:spPr>
        <p:txBody>
          <a:bodyPr/>
          <a:lstStyle/>
          <a:p>
            <a:r>
              <a:rPr lang="en-US" dirty="0" smtClean="0"/>
              <a:t>Bohr Model Rules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26173839"/>
              </p:ext>
            </p:extLst>
          </p:nvPr>
        </p:nvGraphicFramePr>
        <p:xfrm>
          <a:off x="685800" y="990600"/>
          <a:ext cx="7696200" cy="3048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65400"/>
                <a:gridCol w="2565400"/>
                <a:gridCol w="25654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Energy</a:t>
                      </a:r>
                      <a:r>
                        <a:rPr lang="en-US" baseline="0" dirty="0" smtClean="0"/>
                        <a:t> Level 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 Shell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Capacity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 Shell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electrons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 Shell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electrons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 Shell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 electrons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 Shell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 electrons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685800" y="4343400"/>
            <a:ext cx="7772400" cy="17526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Very Important </a:t>
            </a:r>
            <a:r>
              <a:rPr lang="en-US" dirty="0" smtClean="0"/>
              <a:t>–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outermost shell of an atom cannot accommodate more than 8 electrons, even it if has a capacity to accommodate more electrons.  This is the Octet Rule.  Eight electrons make the element very stable.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99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Bohr Model – other elements</a:t>
            </a:r>
          </a:p>
        </p:txBody>
      </p:sp>
      <p:sp>
        <p:nvSpPr>
          <p:cNvPr id="36867" name="AutoShape 6" descr="9k="/>
          <p:cNvSpPr>
            <a:spLocks noChangeAspect="1" noChangeArrowheads="1"/>
          </p:cNvSpPr>
          <p:nvPr/>
        </p:nvSpPr>
        <p:spPr bwMode="auto">
          <a:xfrm>
            <a:off x="63500" y="-22225"/>
            <a:ext cx="1333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36868" name="AutoShape 8" descr="9k="/>
          <p:cNvSpPr>
            <a:spLocks noChangeAspect="1" noChangeArrowheads="1"/>
          </p:cNvSpPr>
          <p:nvPr/>
        </p:nvSpPr>
        <p:spPr bwMode="auto">
          <a:xfrm>
            <a:off x="3905250" y="2628900"/>
            <a:ext cx="1333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CC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828800"/>
            <a:ext cx="6270171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886200"/>
            <a:ext cx="6270171" cy="2033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680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the Bohr model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the Bohr model for the following elements</a:t>
            </a:r>
          </a:p>
          <a:p>
            <a:endParaRPr lang="en-US" dirty="0"/>
          </a:p>
          <a:p>
            <a:r>
              <a:rPr lang="en-US" dirty="0" smtClean="0"/>
              <a:t>Carbon</a:t>
            </a:r>
          </a:p>
          <a:p>
            <a:r>
              <a:rPr lang="en-US" dirty="0" smtClean="0"/>
              <a:t>Sulfur</a:t>
            </a:r>
          </a:p>
          <a:p>
            <a:r>
              <a:rPr lang="en-US" dirty="0" smtClean="0"/>
              <a:t>Calcium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11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Atomic Emission Spectra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</a:rPr>
              <a:t>Def – the set of frequencies of electromagnetic waves emitted by atoms of the element</a:t>
            </a:r>
          </a:p>
          <a:p>
            <a:pPr eaLnBrk="1" hangingPunct="1"/>
            <a:r>
              <a:rPr lang="en-US" altLang="en-US" smtClean="0">
                <a:latin typeface="Arial" charset="0"/>
              </a:rPr>
              <a:t>Element atomic emission spectrum unique</a:t>
            </a:r>
          </a:p>
          <a:p>
            <a:pPr eaLnBrk="1" hangingPunct="1"/>
            <a:r>
              <a:rPr lang="en-US" altLang="en-US" smtClean="0">
                <a:latin typeface="Arial" charset="0"/>
              </a:rPr>
              <a:t>Demo without glasses and with</a:t>
            </a:r>
          </a:p>
        </p:txBody>
      </p:sp>
    </p:spTree>
    <p:extLst>
      <p:ext uri="{BB962C8B-B14F-4D97-AF65-F5344CB8AC3E}">
        <p14:creationId xmlns:p14="http://schemas.microsoft.com/office/powerpoint/2010/main" val="183700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Demo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Could you see a specific color with each spectrum tube?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Could you see different colors with the glasses?</a:t>
            </a:r>
          </a:p>
        </p:txBody>
      </p:sp>
    </p:spTree>
    <p:extLst>
      <p:ext uri="{BB962C8B-B14F-4D97-AF65-F5344CB8AC3E}">
        <p14:creationId xmlns:p14="http://schemas.microsoft.com/office/powerpoint/2010/main" val="156277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Bohr Model	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Hydrogen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Specific emission spectrum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Discontinuous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4 color lines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Niels Bohr – 1913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Danish Scientist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Proposed quantum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Predicted frequencies of emission line</a:t>
            </a:r>
          </a:p>
        </p:txBody>
      </p:sp>
      <p:pic>
        <p:nvPicPr>
          <p:cNvPr id="30724" name="Picture 7" descr="438px-Niels_Bohr_Date_Unverified_LOC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67475" y="2895600"/>
            <a:ext cx="2676525" cy="3657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25" name="Picture 8" descr="hydrogen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74" t="6172" r="27779"/>
          <a:stretch>
            <a:fillRect/>
          </a:stretch>
        </p:blipFill>
        <p:spPr>
          <a:xfrm>
            <a:off x="4648200" y="1219200"/>
            <a:ext cx="1981200" cy="2895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315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Energy States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Ideas from Plank and Einstein</a:t>
            </a:r>
          </a:p>
          <a:p>
            <a:pPr lvl="1" eaLnBrk="1" hangingPunct="1"/>
            <a:r>
              <a:rPr lang="en-US" altLang="en-US" smtClean="0"/>
              <a:t>Quantized energy (certain values)</a:t>
            </a:r>
          </a:p>
          <a:p>
            <a:pPr eaLnBrk="1" hangingPunct="1"/>
            <a:r>
              <a:rPr lang="en-US" altLang="en-US" smtClean="0"/>
              <a:t>Ground state</a:t>
            </a:r>
          </a:p>
          <a:p>
            <a:pPr lvl="1" eaLnBrk="1" hangingPunct="1"/>
            <a:r>
              <a:rPr lang="en-US" altLang="en-US" i="1" smtClean="0"/>
              <a:t>Def</a:t>
            </a:r>
            <a:r>
              <a:rPr lang="en-US" altLang="en-US" smtClean="0"/>
              <a:t> – </a:t>
            </a:r>
            <a:r>
              <a:rPr lang="en-US" altLang="en-US" smtClean="0">
                <a:latin typeface="Arial Rounded MT Bold" pitchFamily="34" charset="0"/>
              </a:rPr>
              <a:t>the lowest allowable energy state of an atom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Excited state</a:t>
            </a:r>
          </a:p>
          <a:p>
            <a:pPr lvl="1" eaLnBrk="1" hangingPunct="1"/>
            <a:r>
              <a:rPr lang="en-US" altLang="en-US" i="1" smtClean="0"/>
              <a:t>Def</a:t>
            </a:r>
            <a:r>
              <a:rPr lang="en-US" altLang="en-US" smtClean="0"/>
              <a:t> – </a:t>
            </a:r>
            <a:r>
              <a:rPr lang="en-US" altLang="en-US" smtClean="0">
                <a:latin typeface="Arial Rounded MT Bold" pitchFamily="34" charset="0"/>
              </a:rPr>
              <a:t>when an atom gains energy</a:t>
            </a:r>
          </a:p>
        </p:txBody>
      </p:sp>
    </p:spTree>
    <p:extLst>
      <p:ext uri="{BB962C8B-B14F-4D97-AF65-F5344CB8AC3E}">
        <p14:creationId xmlns:p14="http://schemas.microsoft.com/office/powerpoint/2010/main" val="73249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Energy States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Hydrogen </a:t>
            </a:r>
          </a:p>
          <a:p>
            <a:pPr lvl="1" eaLnBrk="1" hangingPunct="1"/>
            <a:r>
              <a:rPr lang="en-US" altLang="en-US" sz="2400" smtClean="0"/>
              <a:t>Number of electrons = </a:t>
            </a:r>
          </a:p>
          <a:p>
            <a:pPr lvl="1" eaLnBrk="1" hangingPunct="1"/>
            <a:r>
              <a:rPr lang="en-US" altLang="en-US" sz="2400" smtClean="0"/>
              <a:t>Excited states = </a:t>
            </a:r>
          </a:p>
          <a:p>
            <a:pPr lvl="1" eaLnBrk="1" hangingPunct="1"/>
            <a:r>
              <a:rPr lang="en-US" altLang="en-US" sz="2400" smtClean="0"/>
              <a:t>Why?</a:t>
            </a:r>
          </a:p>
          <a:p>
            <a:pPr eaLnBrk="1" hangingPunct="1">
              <a:buFontTx/>
              <a:buNone/>
            </a:pPr>
            <a:endParaRPr lang="en-US" altLang="en-US" sz="2800" smtClean="0"/>
          </a:p>
        </p:txBody>
      </p:sp>
      <p:pic>
        <p:nvPicPr>
          <p:cNvPr id="32772" name="Picture 5" descr="bohr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462" b="20062"/>
          <a:stretch>
            <a:fillRect/>
          </a:stretch>
        </p:blipFill>
        <p:spPr>
          <a:xfrm>
            <a:off x="4683125" y="2286000"/>
            <a:ext cx="4460875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318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Hydrogen’s Line Spectrum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Ground state</a:t>
            </a:r>
          </a:p>
          <a:p>
            <a:pPr lvl="1" eaLnBrk="1" hangingPunct="1"/>
            <a:r>
              <a:rPr lang="en-US" altLang="en-US" sz="2400" smtClean="0"/>
              <a:t>n = 1 (no energy)</a:t>
            </a:r>
          </a:p>
          <a:p>
            <a:pPr eaLnBrk="1" hangingPunct="1"/>
            <a:r>
              <a:rPr lang="en-US" altLang="en-US" sz="2800" smtClean="0"/>
              <a:t>Excited state</a:t>
            </a:r>
          </a:p>
          <a:p>
            <a:pPr lvl="1" eaLnBrk="1" hangingPunct="1"/>
            <a:r>
              <a:rPr lang="en-US" altLang="en-US" sz="2400" smtClean="0"/>
              <a:t>When e</a:t>
            </a:r>
            <a:r>
              <a:rPr lang="en-US" altLang="en-US" sz="2400" baseline="30000" smtClean="0"/>
              <a:t>-</a:t>
            </a:r>
            <a:r>
              <a:rPr lang="en-US" altLang="en-US" sz="2400" smtClean="0"/>
              <a:t> moves from higher level to lower level</a:t>
            </a:r>
          </a:p>
          <a:p>
            <a:pPr lvl="2" eaLnBrk="1" hangingPunct="1"/>
            <a:r>
              <a:rPr lang="en-US" altLang="en-US" sz="2000" smtClean="0"/>
              <a:t>n = 2 to n = 1</a:t>
            </a:r>
          </a:p>
          <a:p>
            <a:pPr eaLnBrk="1" hangingPunct="1"/>
            <a:r>
              <a:rPr lang="el-GR" altLang="en-US" sz="2800" smtClean="0">
                <a:latin typeface="Arial" charset="0"/>
                <a:cs typeface="Arial" charset="0"/>
              </a:rPr>
              <a:t>Δ</a:t>
            </a:r>
            <a:r>
              <a:rPr lang="en-US" altLang="en-US" sz="2800" smtClean="0">
                <a:latin typeface="Arial" charset="0"/>
                <a:cs typeface="Arial" charset="0"/>
              </a:rPr>
              <a:t>E = E</a:t>
            </a:r>
            <a:r>
              <a:rPr lang="en-US" altLang="en-US" sz="2800" baseline="-25000" smtClean="0">
                <a:latin typeface="Arial" charset="0"/>
                <a:cs typeface="Arial" charset="0"/>
              </a:rPr>
              <a:t>higher</a:t>
            </a:r>
            <a:r>
              <a:rPr lang="en-US" altLang="en-US" sz="2800" smtClean="0">
                <a:latin typeface="Arial" charset="0"/>
                <a:cs typeface="Arial" charset="0"/>
              </a:rPr>
              <a:t> – E</a:t>
            </a:r>
            <a:r>
              <a:rPr lang="en-US" altLang="en-US" sz="2800" baseline="-25000" smtClean="0">
                <a:latin typeface="Arial" charset="0"/>
                <a:cs typeface="Arial" charset="0"/>
              </a:rPr>
              <a:t>lower</a:t>
            </a:r>
            <a:endParaRPr lang="en-US" altLang="en-US" sz="2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sz="2800" smtClean="0">
                <a:latin typeface="Arial" charset="0"/>
                <a:cs typeface="Arial" charset="0"/>
              </a:rPr>
              <a:t>E</a:t>
            </a:r>
            <a:r>
              <a:rPr lang="en-US" altLang="en-US" sz="2800" baseline="-25000" smtClean="0">
                <a:latin typeface="Arial" charset="0"/>
                <a:cs typeface="Arial" charset="0"/>
              </a:rPr>
              <a:t>photon </a:t>
            </a:r>
            <a:r>
              <a:rPr lang="en-US" altLang="en-US" sz="2800" smtClean="0">
                <a:latin typeface="Arial" charset="0"/>
                <a:cs typeface="Arial" charset="0"/>
              </a:rPr>
              <a:t>= hv</a:t>
            </a:r>
            <a:endParaRPr lang="el-GR" altLang="en-US" sz="2800" smtClean="0">
              <a:latin typeface="Arial" charset="0"/>
              <a:cs typeface="Arial" charset="0"/>
            </a:endParaRPr>
          </a:p>
        </p:txBody>
      </p:sp>
      <p:pic>
        <p:nvPicPr>
          <p:cNvPr id="33796" name="Picture 6" descr="bohrhydrogen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2057400"/>
            <a:ext cx="4419600" cy="4238625"/>
          </a:xfrm>
          <a:solidFill>
            <a:schemeClr val="tx2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618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Spectral Lines</a:t>
            </a:r>
          </a:p>
        </p:txBody>
      </p:sp>
      <p:pic>
        <p:nvPicPr>
          <p:cNvPr id="34819" name="Picture 5" descr="pp_quantum_theory_clip_image010_0001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524000"/>
            <a:ext cx="7696200" cy="533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599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Bohr’s Model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Only works for hydrogen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By 1920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Atomic model considered incorrect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Did not account for the chemical reaction of elements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Even now, electrons not seen as moving around in orbits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However, his theory is fundamentally correct</a:t>
            </a:r>
          </a:p>
        </p:txBody>
      </p:sp>
    </p:spTree>
    <p:extLst>
      <p:ext uri="{BB962C8B-B14F-4D97-AF65-F5344CB8AC3E}">
        <p14:creationId xmlns:p14="http://schemas.microsoft.com/office/powerpoint/2010/main" val="83915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309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Fireworks</vt:lpstr>
      <vt:lpstr>Bohr Model</vt:lpstr>
      <vt:lpstr>Atomic Emission Spectra</vt:lpstr>
      <vt:lpstr>Demo</vt:lpstr>
      <vt:lpstr>Bohr Model </vt:lpstr>
      <vt:lpstr>Energy States</vt:lpstr>
      <vt:lpstr>Energy States</vt:lpstr>
      <vt:lpstr>Hydrogen’s Line Spectrum</vt:lpstr>
      <vt:lpstr>Spectral Lines</vt:lpstr>
      <vt:lpstr>Bohr’s Model</vt:lpstr>
      <vt:lpstr>Electrons/Energy Level</vt:lpstr>
      <vt:lpstr>Bohr Model Rules</vt:lpstr>
      <vt:lpstr>Bohr Model – other elements</vt:lpstr>
      <vt:lpstr>Draw the Bohr model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Bohr Model</dc:title>
  <dc:creator>Kristen Herschler</dc:creator>
  <cp:lastModifiedBy>Kristen Herschler</cp:lastModifiedBy>
  <cp:revision>5</cp:revision>
  <dcterms:created xsi:type="dcterms:W3CDTF">2013-10-25T18:18:05Z</dcterms:created>
  <dcterms:modified xsi:type="dcterms:W3CDTF">2013-10-25T21:12:24Z</dcterms:modified>
</cp:coreProperties>
</file>