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8 w 2736"/>
                        <a:gd name="T3" fmla="*/ 6 h 504"/>
                        <a:gd name="T4" fmla="*/ 78 w 2736"/>
                        <a:gd name="T5" fmla="*/ 1 h 504"/>
                        <a:gd name="T6" fmla="*/ 120 w 2736"/>
                        <a:gd name="T7" fmla="*/ 1 h 504"/>
                        <a:gd name="T8" fmla="*/ 119 w 2736"/>
                        <a:gd name="T9" fmla="*/ 3 h 504"/>
                        <a:gd name="T10" fmla="*/ 77 w 2736"/>
                        <a:gd name="T11" fmla="*/ 3 h 504"/>
                        <a:gd name="T12" fmla="*/ 29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0 w 1769"/>
                        <a:gd name="T3" fmla="*/ 2 h 791"/>
                        <a:gd name="T4" fmla="*/ 24 w 1769"/>
                        <a:gd name="T5" fmla="*/ 6 h 791"/>
                        <a:gd name="T6" fmla="*/ 33 w 1769"/>
                        <a:gd name="T7" fmla="*/ 15 h 791"/>
                        <a:gd name="T8" fmla="*/ 36 w 1769"/>
                        <a:gd name="T9" fmla="*/ 20 h 791"/>
                        <a:gd name="T10" fmla="*/ 35 w 1769"/>
                        <a:gd name="T11" fmla="*/ 26 h 791"/>
                        <a:gd name="T12" fmla="*/ 33 w 1769"/>
                        <a:gd name="T13" fmla="*/ 21 h 791"/>
                        <a:gd name="T14" fmla="*/ 29 w 1769"/>
                        <a:gd name="T15" fmla="*/ 15 h 791"/>
                        <a:gd name="T16" fmla="*/ 23 w 1769"/>
                        <a:gd name="T17" fmla="*/ 10 h 791"/>
                        <a:gd name="T18" fmla="*/ 12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23 w 2736"/>
                        <a:gd name="T3" fmla="*/ 6 h 504"/>
                        <a:gd name="T4" fmla="*/ 46 w 2736"/>
                        <a:gd name="T5" fmla="*/ 1 h 504"/>
                        <a:gd name="T6" fmla="*/ 72 w 2736"/>
                        <a:gd name="T7" fmla="*/ 1 h 504"/>
                        <a:gd name="T8" fmla="*/ 71 w 2736"/>
                        <a:gd name="T9" fmla="*/ 3 h 504"/>
                        <a:gd name="T10" fmla="*/ 46 w 2736"/>
                        <a:gd name="T11" fmla="*/ 3 h 504"/>
                        <a:gd name="T12" fmla="*/ 1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2 h 791"/>
                        <a:gd name="T4" fmla="*/ 14 w 1769"/>
                        <a:gd name="T5" fmla="*/ 6 h 791"/>
                        <a:gd name="T6" fmla="*/ 20 w 1769"/>
                        <a:gd name="T7" fmla="*/ 15 h 791"/>
                        <a:gd name="T8" fmla="*/ 22 w 1769"/>
                        <a:gd name="T9" fmla="*/ 20 h 791"/>
                        <a:gd name="T10" fmla="*/ 21 w 1769"/>
                        <a:gd name="T11" fmla="*/ 26 h 791"/>
                        <a:gd name="T12" fmla="*/ 20 w 1769"/>
                        <a:gd name="T13" fmla="*/ 21 h 791"/>
                        <a:gd name="T14" fmla="*/ 17 w 1769"/>
                        <a:gd name="T15" fmla="*/ 15 h 791"/>
                        <a:gd name="T16" fmla="*/ 14 w 1769"/>
                        <a:gd name="T17" fmla="*/ 10 h 791"/>
                        <a:gd name="T18" fmla="*/ 7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19 w 2736"/>
                        <a:gd name="T3" fmla="*/ 6 h 504"/>
                        <a:gd name="T4" fmla="*/ 40 w 2736"/>
                        <a:gd name="T5" fmla="*/ 1 h 504"/>
                        <a:gd name="T6" fmla="*/ 62 w 2736"/>
                        <a:gd name="T7" fmla="*/ 1 h 504"/>
                        <a:gd name="T8" fmla="*/ 62 w 2736"/>
                        <a:gd name="T9" fmla="*/ 3 h 504"/>
                        <a:gd name="T10" fmla="*/ 40 w 2736"/>
                        <a:gd name="T11" fmla="*/ 3 h 504"/>
                        <a:gd name="T12" fmla="*/ 15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2 h 791"/>
                        <a:gd name="T4" fmla="*/ 13 w 1769"/>
                        <a:gd name="T5" fmla="*/ 6 h 791"/>
                        <a:gd name="T6" fmla="*/ 17 w 1769"/>
                        <a:gd name="T7" fmla="*/ 15 h 791"/>
                        <a:gd name="T8" fmla="*/ 19 w 1769"/>
                        <a:gd name="T9" fmla="*/ 20 h 791"/>
                        <a:gd name="T10" fmla="*/ 18 w 1769"/>
                        <a:gd name="T11" fmla="*/ 26 h 791"/>
                        <a:gd name="T12" fmla="*/ 17 w 1769"/>
                        <a:gd name="T13" fmla="*/ 21 h 791"/>
                        <a:gd name="T14" fmla="*/ 15 w 1769"/>
                        <a:gd name="T15" fmla="*/ 15 h 791"/>
                        <a:gd name="T16" fmla="*/ 12 w 1769"/>
                        <a:gd name="T17" fmla="*/ 10 h 791"/>
                        <a:gd name="T18" fmla="*/ 6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7 w 2736"/>
                      <a:gd name="T3" fmla="*/ 1 h 504"/>
                      <a:gd name="T4" fmla="*/ 35 w 2736"/>
                      <a:gd name="T5" fmla="*/ 0 h 504"/>
                      <a:gd name="T6" fmla="*/ 54 w 2736"/>
                      <a:gd name="T7" fmla="*/ 0 h 504"/>
                      <a:gd name="T8" fmla="*/ 54 w 2736"/>
                      <a:gd name="T9" fmla="*/ 1 h 504"/>
                      <a:gd name="T10" fmla="*/ 35 w 2736"/>
                      <a:gd name="T11" fmla="*/ 1 h 504"/>
                      <a:gd name="T12" fmla="*/ 1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0 h 791"/>
                      <a:gd name="T4" fmla="*/ 11 w 1769"/>
                      <a:gd name="T5" fmla="*/ 1 h 791"/>
                      <a:gd name="T6" fmla="*/ 15 w 1769"/>
                      <a:gd name="T7" fmla="*/ 3 h 791"/>
                      <a:gd name="T8" fmla="*/ 17 w 1769"/>
                      <a:gd name="T9" fmla="*/ 4 h 791"/>
                      <a:gd name="T10" fmla="*/ 16 w 1769"/>
                      <a:gd name="T11" fmla="*/ 6 h 791"/>
                      <a:gd name="T12" fmla="*/ 15 w 1769"/>
                      <a:gd name="T13" fmla="*/ 4 h 791"/>
                      <a:gd name="T14" fmla="*/ 13 w 1769"/>
                      <a:gd name="T15" fmla="*/ 3 h 791"/>
                      <a:gd name="T16" fmla="*/ 11 w 1769"/>
                      <a:gd name="T17" fmla="*/ 2 h 791"/>
                      <a:gd name="T18" fmla="*/ 5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9 h 504"/>
                        <a:gd name="T2" fmla="*/ 19 w 2736"/>
                        <a:gd name="T3" fmla="*/ 3 h 504"/>
                        <a:gd name="T4" fmla="*/ 40 w 2736"/>
                        <a:gd name="T5" fmla="*/ 0 h 504"/>
                        <a:gd name="T6" fmla="*/ 62 w 2736"/>
                        <a:gd name="T7" fmla="*/ 0 h 504"/>
                        <a:gd name="T8" fmla="*/ 62 w 2736"/>
                        <a:gd name="T9" fmla="*/ 2 h 504"/>
                        <a:gd name="T10" fmla="*/ 40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1 h 791"/>
                        <a:gd name="T4" fmla="*/ 13 w 1769"/>
                        <a:gd name="T5" fmla="*/ 4 h 791"/>
                        <a:gd name="T6" fmla="*/ 17 w 1769"/>
                        <a:gd name="T7" fmla="*/ 8 h 791"/>
                        <a:gd name="T8" fmla="*/ 19 w 1769"/>
                        <a:gd name="T9" fmla="*/ 11 h 791"/>
                        <a:gd name="T10" fmla="*/ 18 w 1769"/>
                        <a:gd name="T11" fmla="*/ 14 h 791"/>
                        <a:gd name="T12" fmla="*/ 17 w 1769"/>
                        <a:gd name="T13" fmla="*/ 11 h 791"/>
                        <a:gd name="T14" fmla="*/ 15 w 1769"/>
                        <a:gd name="T15" fmla="*/ 8 h 791"/>
                        <a:gd name="T16" fmla="*/ 12 w 1769"/>
                        <a:gd name="T17" fmla="*/ 5 h 791"/>
                        <a:gd name="T18" fmla="*/ 6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42 h 504"/>
                        <a:gd name="T2" fmla="*/ 27 w 2736"/>
                        <a:gd name="T3" fmla="*/ 14 h 504"/>
                        <a:gd name="T4" fmla="*/ 57 w 2736"/>
                        <a:gd name="T5" fmla="*/ 2 h 504"/>
                        <a:gd name="T6" fmla="*/ 87 w 2736"/>
                        <a:gd name="T7" fmla="*/ 2 h 504"/>
                        <a:gd name="T8" fmla="*/ 87 w 2736"/>
                        <a:gd name="T9" fmla="*/ 9 h 504"/>
                        <a:gd name="T10" fmla="*/ 56 w 2736"/>
                        <a:gd name="T11" fmla="*/ 9 h 504"/>
                        <a:gd name="T12" fmla="*/ 21 w 2736"/>
                        <a:gd name="T13" fmla="*/ 24 h 504"/>
                        <a:gd name="T14" fmla="*/ 0 w 2736"/>
                        <a:gd name="T15" fmla="*/ 4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5 h 791"/>
                        <a:gd name="T4" fmla="*/ 18 w 1769"/>
                        <a:gd name="T5" fmla="*/ 16 h 791"/>
                        <a:gd name="T6" fmla="*/ 24 w 1769"/>
                        <a:gd name="T7" fmla="*/ 35 h 791"/>
                        <a:gd name="T8" fmla="*/ 27 w 1769"/>
                        <a:gd name="T9" fmla="*/ 50 h 791"/>
                        <a:gd name="T10" fmla="*/ 26 w 1769"/>
                        <a:gd name="T11" fmla="*/ 64 h 791"/>
                        <a:gd name="T12" fmla="*/ 24 w 1769"/>
                        <a:gd name="T13" fmla="*/ 52 h 791"/>
                        <a:gd name="T14" fmla="*/ 21 w 1769"/>
                        <a:gd name="T15" fmla="*/ 37 h 791"/>
                        <a:gd name="T16" fmla="*/ 17 w 1769"/>
                        <a:gd name="T17" fmla="*/ 24 h 791"/>
                        <a:gd name="T18" fmla="*/ 9 w 1769"/>
                        <a:gd name="T19" fmla="*/ 12 h 791"/>
                        <a:gd name="T20" fmla="*/ 0 w 1769"/>
                        <a:gd name="T21" fmla="*/ 6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3 w 2736"/>
                        <a:gd name="T3" fmla="*/ 0 h 504"/>
                        <a:gd name="T4" fmla="*/ 26 w 2736"/>
                        <a:gd name="T5" fmla="*/ 0 h 504"/>
                        <a:gd name="T6" fmla="*/ 40 w 2736"/>
                        <a:gd name="T7" fmla="*/ 0 h 504"/>
                        <a:gd name="T8" fmla="*/ 40 w 2736"/>
                        <a:gd name="T9" fmla="*/ 0 h 504"/>
                        <a:gd name="T10" fmla="*/ 26 w 2736"/>
                        <a:gd name="T11" fmla="*/ 0 h 504"/>
                        <a:gd name="T12" fmla="*/ 10 w 2736"/>
                        <a:gd name="T13" fmla="*/ 0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0 h 791"/>
                        <a:gd name="T6" fmla="*/ 11 w 1769"/>
                        <a:gd name="T7" fmla="*/ 0 h 791"/>
                        <a:gd name="T8" fmla="*/ 12 w 1769"/>
                        <a:gd name="T9" fmla="*/ 1 h 791"/>
                        <a:gd name="T10" fmla="*/ 12 w 1769"/>
                        <a:gd name="T11" fmla="*/ 1 h 791"/>
                        <a:gd name="T12" fmla="*/ 11 w 1769"/>
                        <a:gd name="T13" fmla="*/ 1 h 791"/>
                        <a:gd name="T14" fmla="*/ 10 w 1769"/>
                        <a:gd name="T15" fmla="*/ 0 h 791"/>
                        <a:gd name="T16" fmla="*/ 8 w 1769"/>
                        <a:gd name="T17" fmla="*/ 0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00 w 2736"/>
                        <a:gd name="T3" fmla="*/ 25 h 504"/>
                        <a:gd name="T4" fmla="*/ 205 w 2736"/>
                        <a:gd name="T5" fmla="*/ 4 h 504"/>
                        <a:gd name="T6" fmla="*/ 316 w 2736"/>
                        <a:gd name="T7" fmla="*/ 4 h 504"/>
                        <a:gd name="T8" fmla="*/ 314 w 2736"/>
                        <a:gd name="T9" fmla="*/ 15 h 504"/>
                        <a:gd name="T10" fmla="*/ 203 w 2736"/>
                        <a:gd name="T11" fmla="*/ 15 h 504"/>
                        <a:gd name="T12" fmla="*/ 75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7 w 1769"/>
                        <a:gd name="T3" fmla="*/ 9 h 791"/>
                        <a:gd name="T4" fmla="*/ 63 w 1769"/>
                        <a:gd name="T5" fmla="*/ 30 h 791"/>
                        <a:gd name="T6" fmla="*/ 88 w 1769"/>
                        <a:gd name="T7" fmla="*/ 64 h 791"/>
                        <a:gd name="T8" fmla="*/ 96 w 1769"/>
                        <a:gd name="T9" fmla="*/ 90 h 791"/>
                        <a:gd name="T10" fmla="*/ 92 w 1769"/>
                        <a:gd name="T11" fmla="*/ 116 h 791"/>
                        <a:gd name="T12" fmla="*/ 87 w 1769"/>
                        <a:gd name="T13" fmla="*/ 94 h 791"/>
                        <a:gd name="T14" fmla="*/ 76 w 1769"/>
                        <a:gd name="T15" fmla="*/ 67 h 791"/>
                        <a:gd name="T16" fmla="*/ 61 w 1769"/>
                        <a:gd name="T17" fmla="*/ 43 h 791"/>
                        <a:gd name="T18" fmla="*/ 32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132 w 2736"/>
                        <a:gd name="T3" fmla="*/ 22 h 504"/>
                        <a:gd name="T4" fmla="*/ 272 w 2736"/>
                        <a:gd name="T5" fmla="*/ 3 h 504"/>
                        <a:gd name="T6" fmla="*/ 418 w 2736"/>
                        <a:gd name="T7" fmla="*/ 3 h 504"/>
                        <a:gd name="T8" fmla="*/ 416 w 2736"/>
                        <a:gd name="T9" fmla="*/ 13 h 504"/>
                        <a:gd name="T10" fmla="*/ 270 w 2736"/>
                        <a:gd name="T11" fmla="*/ 13 h 504"/>
                        <a:gd name="T12" fmla="*/ 100 w 2736"/>
                        <a:gd name="T13" fmla="*/ 37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5 w 1769"/>
                        <a:gd name="T3" fmla="*/ 7 h 791"/>
                        <a:gd name="T4" fmla="*/ 84 w 1769"/>
                        <a:gd name="T5" fmla="*/ 26 h 791"/>
                        <a:gd name="T6" fmla="*/ 117 w 1769"/>
                        <a:gd name="T7" fmla="*/ 55 h 791"/>
                        <a:gd name="T8" fmla="*/ 127 w 1769"/>
                        <a:gd name="T9" fmla="*/ 78 h 791"/>
                        <a:gd name="T10" fmla="*/ 122 w 1769"/>
                        <a:gd name="T11" fmla="*/ 101 h 791"/>
                        <a:gd name="T12" fmla="*/ 115 w 1769"/>
                        <a:gd name="T13" fmla="*/ 81 h 791"/>
                        <a:gd name="T14" fmla="*/ 101 w 1769"/>
                        <a:gd name="T15" fmla="*/ 58 h 791"/>
                        <a:gd name="T16" fmla="*/ 80 w 1769"/>
                        <a:gd name="T17" fmla="*/ 38 h 791"/>
                        <a:gd name="T18" fmla="*/ 42 w 1769"/>
                        <a:gd name="T19" fmla="*/ 19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62 h 504"/>
                        <a:gd name="T2" fmla="*/ 114 w 2736"/>
                        <a:gd name="T3" fmla="*/ 21 h 504"/>
                        <a:gd name="T4" fmla="*/ 235 w 2736"/>
                        <a:gd name="T5" fmla="*/ 3 h 504"/>
                        <a:gd name="T6" fmla="*/ 362 w 2736"/>
                        <a:gd name="T7" fmla="*/ 3 h 504"/>
                        <a:gd name="T8" fmla="*/ 359 w 2736"/>
                        <a:gd name="T9" fmla="*/ 12 h 504"/>
                        <a:gd name="T10" fmla="*/ 233 w 2736"/>
                        <a:gd name="T11" fmla="*/ 12 h 504"/>
                        <a:gd name="T12" fmla="*/ 87 w 2736"/>
                        <a:gd name="T13" fmla="*/ 36 h 504"/>
                        <a:gd name="T14" fmla="*/ 0 w 2736"/>
                        <a:gd name="T15" fmla="*/ 6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1 w 1769"/>
                        <a:gd name="T3" fmla="*/ 7 h 791"/>
                        <a:gd name="T4" fmla="*/ 73 w 1769"/>
                        <a:gd name="T5" fmla="*/ 25 h 791"/>
                        <a:gd name="T6" fmla="*/ 101 w 1769"/>
                        <a:gd name="T7" fmla="*/ 53 h 791"/>
                        <a:gd name="T8" fmla="*/ 110 w 1769"/>
                        <a:gd name="T9" fmla="*/ 75 h 791"/>
                        <a:gd name="T10" fmla="*/ 106 w 1769"/>
                        <a:gd name="T11" fmla="*/ 97 h 791"/>
                        <a:gd name="T12" fmla="*/ 100 w 1769"/>
                        <a:gd name="T13" fmla="*/ 78 h 791"/>
                        <a:gd name="T14" fmla="*/ 87 w 1769"/>
                        <a:gd name="T15" fmla="*/ 56 h 791"/>
                        <a:gd name="T16" fmla="*/ 70 w 1769"/>
                        <a:gd name="T17" fmla="*/ 37 h 791"/>
                        <a:gd name="T18" fmla="*/ 37 w 1769"/>
                        <a:gd name="T19" fmla="*/ 18 h 791"/>
                        <a:gd name="T20" fmla="*/ 0 w 1769"/>
                        <a:gd name="T21" fmla="*/ 9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101 w 2736"/>
                        <a:gd name="T3" fmla="*/ 10 h 504"/>
                        <a:gd name="T4" fmla="*/ 208 w 2736"/>
                        <a:gd name="T5" fmla="*/ 1 h 504"/>
                        <a:gd name="T6" fmla="*/ 321 w 2736"/>
                        <a:gd name="T7" fmla="*/ 1 h 504"/>
                        <a:gd name="T8" fmla="*/ 319 w 2736"/>
                        <a:gd name="T9" fmla="*/ 6 h 504"/>
                        <a:gd name="T10" fmla="*/ 207 w 2736"/>
                        <a:gd name="T11" fmla="*/ 6 h 504"/>
                        <a:gd name="T12" fmla="*/ 77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7 w 1769"/>
                        <a:gd name="T3" fmla="*/ 3 h 791"/>
                        <a:gd name="T4" fmla="*/ 65 w 1769"/>
                        <a:gd name="T5" fmla="*/ 11 h 791"/>
                        <a:gd name="T6" fmla="*/ 90 w 1769"/>
                        <a:gd name="T7" fmla="*/ 24 h 791"/>
                        <a:gd name="T8" fmla="*/ 98 w 1769"/>
                        <a:gd name="T9" fmla="*/ 35 h 791"/>
                        <a:gd name="T10" fmla="*/ 94 w 1769"/>
                        <a:gd name="T11" fmla="*/ 44 h 791"/>
                        <a:gd name="T12" fmla="*/ 88 w 1769"/>
                        <a:gd name="T13" fmla="*/ 36 h 791"/>
                        <a:gd name="T14" fmla="*/ 77 w 1769"/>
                        <a:gd name="T15" fmla="*/ 26 h 791"/>
                        <a:gd name="T16" fmla="*/ 62 w 1769"/>
                        <a:gd name="T17" fmla="*/ 17 h 791"/>
                        <a:gd name="T18" fmla="*/ 3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72 w 2736"/>
                        <a:gd name="T3" fmla="*/ 10 h 504"/>
                        <a:gd name="T4" fmla="*/ 148 w 2736"/>
                        <a:gd name="T5" fmla="*/ 1 h 504"/>
                        <a:gd name="T6" fmla="*/ 228 w 2736"/>
                        <a:gd name="T7" fmla="*/ 1 h 504"/>
                        <a:gd name="T8" fmla="*/ 227 w 2736"/>
                        <a:gd name="T9" fmla="*/ 6 h 504"/>
                        <a:gd name="T10" fmla="*/ 147 w 2736"/>
                        <a:gd name="T11" fmla="*/ 6 h 504"/>
                        <a:gd name="T12" fmla="*/ 55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9 w 1769"/>
                        <a:gd name="T3" fmla="*/ 3 h 791"/>
                        <a:gd name="T4" fmla="*/ 46 w 1769"/>
                        <a:gd name="T5" fmla="*/ 11 h 791"/>
                        <a:gd name="T6" fmla="*/ 64 w 1769"/>
                        <a:gd name="T7" fmla="*/ 24 h 791"/>
                        <a:gd name="T8" fmla="*/ 70 w 1769"/>
                        <a:gd name="T9" fmla="*/ 35 h 791"/>
                        <a:gd name="T10" fmla="*/ 67 w 1769"/>
                        <a:gd name="T11" fmla="*/ 44 h 791"/>
                        <a:gd name="T12" fmla="*/ 63 w 1769"/>
                        <a:gd name="T13" fmla="*/ 36 h 791"/>
                        <a:gd name="T14" fmla="*/ 55 w 1769"/>
                        <a:gd name="T15" fmla="*/ 26 h 791"/>
                        <a:gd name="T16" fmla="*/ 44 w 1769"/>
                        <a:gd name="T17" fmla="*/ 17 h 791"/>
                        <a:gd name="T18" fmla="*/ 2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66 w 2736"/>
                        <a:gd name="T3" fmla="*/ 3 h 504"/>
                        <a:gd name="T4" fmla="*/ 135 w 2736"/>
                        <a:gd name="T5" fmla="*/ 0 h 504"/>
                        <a:gd name="T6" fmla="*/ 209 w 2736"/>
                        <a:gd name="T7" fmla="*/ 0 h 504"/>
                        <a:gd name="T8" fmla="*/ 207 w 2736"/>
                        <a:gd name="T9" fmla="*/ 2 h 504"/>
                        <a:gd name="T10" fmla="*/ 134 w 2736"/>
                        <a:gd name="T11" fmla="*/ 2 h 504"/>
                        <a:gd name="T12" fmla="*/ 50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7 w 1769"/>
                        <a:gd name="T3" fmla="*/ 1 h 791"/>
                        <a:gd name="T4" fmla="*/ 42 w 1769"/>
                        <a:gd name="T5" fmla="*/ 4 h 791"/>
                        <a:gd name="T6" fmla="*/ 58 w 1769"/>
                        <a:gd name="T7" fmla="*/ 8 h 791"/>
                        <a:gd name="T8" fmla="*/ 63 w 1769"/>
                        <a:gd name="T9" fmla="*/ 12 h 791"/>
                        <a:gd name="T10" fmla="*/ 61 w 1769"/>
                        <a:gd name="T11" fmla="*/ 15 h 791"/>
                        <a:gd name="T12" fmla="*/ 58 w 1769"/>
                        <a:gd name="T13" fmla="*/ 12 h 791"/>
                        <a:gd name="T14" fmla="*/ 50 w 1769"/>
                        <a:gd name="T15" fmla="*/ 9 h 791"/>
                        <a:gd name="T16" fmla="*/ 40 w 1769"/>
                        <a:gd name="T17" fmla="*/ 6 h 791"/>
                        <a:gd name="T18" fmla="*/ 21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1 w 36729"/>
                      <a:gd name="T1" fmla="*/ 1 h 21600"/>
                      <a:gd name="T2" fmla="*/ 0 w 36729"/>
                      <a:gd name="T3" fmla="*/ 1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1 w 30473"/>
                      <a:gd name="T3" fmla="*/ 3 h 22305"/>
                      <a:gd name="T4" fmla="*/ 0 w 30473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1 h 22305"/>
                      <a:gd name="T2" fmla="*/ 0 w 34812"/>
                      <a:gd name="T3" fmla="*/ 3 h 22305"/>
                      <a:gd name="T4" fmla="*/ 0 w 34812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1 h 22305"/>
                      <a:gd name="T2" fmla="*/ 1 w 36830"/>
                      <a:gd name="T3" fmla="*/ 3 h 22305"/>
                      <a:gd name="T4" fmla="*/ 0 w 36830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 h 21600"/>
                      <a:gd name="T2" fmla="*/ 0 w 31881"/>
                      <a:gd name="T3" fmla="*/ 1 h 21600"/>
                      <a:gd name="T4" fmla="*/ 0 w 31881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1 h 21600"/>
                      <a:gd name="T2" fmla="*/ 0 w 31146"/>
                      <a:gd name="T3" fmla="*/ 1 h 21600"/>
                      <a:gd name="T4" fmla="*/ 0 w 31146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11 h 2368"/>
                      <a:gd name="T2" fmla="*/ 20 w 776"/>
                      <a:gd name="T3" fmla="*/ 3 h 2368"/>
                      <a:gd name="T4" fmla="*/ 8 w 776"/>
                      <a:gd name="T5" fmla="*/ 27 h 2368"/>
                      <a:gd name="T6" fmla="*/ 28 w 776"/>
                      <a:gd name="T7" fmla="*/ 27 h 2368"/>
                      <a:gd name="T8" fmla="*/ 16 w 776"/>
                      <a:gd name="T9" fmla="*/ 52 h 2368"/>
                      <a:gd name="T10" fmla="*/ 32 w 776"/>
                      <a:gd name="T11" fmla="*/ 60 h 2368"/>
                      <a:gd name="T12" fmla="*/ 24 w 776"/>
                      <a:gd name="T13" fmla="*/ 77 h 2368"/>
                      <a:gd name="T14" fmla="*/ 40 w 776"/>
                      <a:gd name="T15" fmla="*/ 85 h 2368"/>
                      <a:gd name="T16" fmla="*/ 32 w 776"/>
                      <a:gd name="T17" fmla="*/ 102 h 2368"/>
                      <a:gd name="T18" fmla="*/ 44 w 776"/>
                      <a:gd name="T19" fmla="*/ 110 h 2368"/>
                      <a:gd name="T20" fmla="*/ 40 w 776"/>
                      <a:gd name="T21" fmla="*/ 126 h 2368"/>
                      <a:gd name="T22" fmla="*/ 48 w 776"/>
                      <a:gd name="T23" fmla="*/ 142 h 2368"/>
                      <a:gd name="T24" fmla="*/ 48 w 776"/>
                      <a:gd name="T25" fmla="*/ 159 h 2368"/>
                      <a:gd name="T26" fmla="*/ 57 w 776"/>
                      <a:gd name="T27" fmla="*/ 184 h 2368"/>
                      <a:gd name="T28" fmla="*/ 52 w 776"/>
                      <a:gd name="T29" fmla="*/ 209 h 2368"/>
                      <a:gd name="T30" fmla="*/ 61 w 776"/>
                      <a:gd name="T31" fmla="*/ 225 h 2368"/>
                      <a:gd name="T32" fmla="*/ 57 w 776"/>
                      <a:gd name="T33" fmla="*/ 250 h 2368"/>
                      <a:gd name="T34" fmla="*/ 61 w 776"/>
                      <a:gd name="T35" fmla="*/ 275 h 2368"/>
                      <a:gd name="T36" fmla="*/ 57 w 776"/>
                      <a:gd name="T37" fmla="*/ 291 h 2368"/>
                      <a:gd name="T38" fmla="*/ 65 w 776"/>
                      <a:gd name="T39" fmla="*/ 315 h 2368"/>
                      <a:gd name="T40" fmla="*/ 61 w 776"/>
                      <a:gd name="T41" fmla="*/ 340 h 2368"/>
                      <a:gd name="T42" fmla="*/ 65 w 776"/>
                      <a:gd name="T43" fmla="*/ 373 h 2368"/>
                      <a:gd name="T44" fmla="*/ 61 w 776"/>
                      <a:gd name="T45" fmla="*/ 382 h 2368"/>
                      <a:gd name="T46" fmla="*/ 65 w 776"/>
                      <a:gd name="T47" fmla="*/ 40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1 h 2368"/>
                    <a:gd name="T2" fmla="*/ 25 w 776"/>
                    <a:gd name="T3" fmla="*/ 0 h 2368"/>
                    <a:gd name="T4" fmla="*/ 10 w 776"/>
                    <a:gd name="T5" fmla="*/ 2 h 2368"/>
                    <a:gd name="T6" fmla="*/ 35 w 776"/>
                    <a:gd name="T7" fmla="*/ 2 h 2368"/>
                    <a:gd name="T8" fmla="*/ 20 w 776"/>
                    <a:gd name="T9" fmla="*/ 5 h 2368"/>
                    <a:gd name="T10" fmla="*/ 40 w 776"/>
                    <a:gd name="T11" fmla="*/ 6 h 2368"/>
                    <a:gd name="T12" fmla="*/ 30 w 776"/>
                    <a:gd name="T13" fmla="*/ 7 h 2368"/>
                    <a:gd name="T14" fmla="*/ 50 w 776"/>
                    <a:gd name="T15" fmla="*/ 8 h 2368"/>
                    <a:gd name="T16" fmla="*/ 40 w 776"/>
                    <a:gd name="T17" fmla="*/ 9 h 2368"/>
                    <a:gd name="T18" fmla="*/ 55 w 776"/>
                    <a:gd name="T19" fmla="*/ 10 h 2368"/>
                    <a:gd name="T20" fmla="*/ 50 w 776"/>
                    <a:gd name="T21" fmla="*/ 12 h 2368"/>
                    <a:gd name="T22" fmla="*/ 61 w 776"/>
                    <a:gd name="T23" fmla="*/ 13 h 2368"/>
                    <a:gd name="T24" fmla="*/ 61 w 776"/>
                    <a:gd name="T25" fmla="*/ 14 h 2368"/>
                    <a:gd name="T26" fmla="*/ 71 w 776"/>
                    <a:gd name="T27" fmla="*/ 17 h 2368"/>
                    <a:gd name="T28" fmla="*/ 66 w 776"/>
                    <a:gd name="T29" fmla="*/ 19 h 2368"/>
                    <a:gd name="T30" fmla="*/ 76 w 776"/>
                    <a:gd name="T31" fmla="*/ 21 h 2368"/>
                    <a:gd name="T32" fmla="*/ 71 w 776"/>
                    <a:gd name="T33" fmla="*/ 23 h 2368"/>
                    <a:gd name="T34" fmla="*/ 76 w 776"/>
                    <a:gd name="T35" fmla="*/ 25 h 2368"/>
                    <a:gd name="T36" fmla="*/ 71 w 776"/>
                    <a:gd name="T37" fmla="*/ 27 h 2368"/>
                    <a:gd name="T38" fmla="*/ 81 w 776"/>
                    <a:gd name="T39" fmla="*/ 29 h 2368"/>
                    <a:gd name="T40" fmla="*/ 76 w 776"/>
                    <a:gd name="T41" fmla="*/ 31 h 2368"/>
                    <a:gd name="T42" fmla="*/ 81 w 776"/>
                    <a:gd name="T43" fmla="*/ 34 h 2368"/>
                    <a:gd name="T44" fmla="*/ 76 w 776"/>
                    <a:gd name="T45" fmla="*/ 35 h 2368"/>
                    <a:gd name="T46" fmla="*/ 81 w 776"/>
                    <a:gd name="T47" fmla="*/ 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2 w 21600"/>
                  <a:gd name="T3" fmla="*/ 3 h 21602"/>
                  <a:gd name="T4" fmla="*/ 0 w 21600"/>
                  <a:gd name="T5" fmla="*/ 3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3 h 22305"/>
                  <a:gd name="T4" fmla="*/ 0 w 28940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1 h 22305"/>
                  <a:gd name="T2" fmla="*/ 1 w 34455"/>
                  <a:gd name="T3" fmla="*/ 3 h 22305"/>
                  <a:gd name="T4" fmla="*/ 0 w 34455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11 h 2368"/>
                  <a:gd name="T2" fmla="*/ 919 w 776"/>
                  <a:gd name="T3" fmla="*/ 3 h 2368"/>
                  <a:gd name="T4" fmla="*/ 365 w 776"/>
                  <a:gd name="T5" fmla="*/ 27 h 2368"/>
                  <a:gd name="T6" fmla="*/ 1285 w 776"/>
                  <a:gd name="T7" fmla="*/ 27 h 2368"/>
                  <a:gd name="T8" fmla="*/ 733 w 776"/>
                  <a:gd name="T9" fmla="*/ 52 h 2368"/>
                  <a:gd name="T10" fmla="*/ 1468 w 776"/>
                  <a:gd name="T11" fmla="*/ 60 h 2368"/>
                  <a:gd name="T12" fmla="*/ 1100 w 776"/>
                  <a:gd name="T13" fmla="*/ 77 h 2368"/>
                  <a:gd name="T14" fmla="*/ 1834 w 776"/>
                  <a:gd name="T15" fmla="*/ 85 h 2368"/>
                  <a:gd name="T16" fmla="*/ 1468 w 776"/>
                  <a:gd name="T17" fmla="*/ 102 h 2368"/>
                  <a:gd name="T18" fmla="*/ 2018 w 776"/>
                  <a:gd name="T19" fmla="*/ 110 h 2368"/>
                  <a:gd name="T20" fmla="*/ 1834 w 776"/>
                  <a:gd name="T21" fmla="*/ 126 h 2368"/>
                  <a:gd name="T22" fmla="*/ 2201 w 776"/>
                  <a:gd name="T23" fmla="*/ 142 h 2368"/>
                  <a:gd name="T24" fmla="*/ 2201 w 776"/>
                  <a:gd name="T25" fmla="*/ 159 h 2368"/>
                  <a:gd name="T26" fmla="*/ 2568 w 776"/>
                  <a:gd name="T27" fmla="*/ 184 h 2368"/>
                  <a:gd name="T28" fmla="*/ 2383 w 776"/>
                  <a:gd name="T29" fmla="*/ 209 h 2368"/>
                  <a:gd name="T30" fmla="*/ 2753 w 776"/>
                  <a:gd name="T31" fmla="*/ 225 h 2368"/>
                  <a:gd name="T32" fmla="*/ 2568 w 776"/>
                  <a:gd name="T33" fmla="*/ 250 h 2368"/>
                  <a:gd name="T34" fmla="*/ 2753 w 776"/>
                  <a:gd name="T35" fmla="*/ 275 h 2368"/>
                  <a:gd name="T36" fmla="*/ 2568 w 776"/>
                  <a:gd name="T37" fmla="*/ 291 h 2368"/>
                  <a:gd name="T38" fmla="*/ 2936 w 776"/>
                  <a:gd name="T39" fmla="*/ 315 h 2368"/>
                  <a:gd name="T40" fmla="*/ 2753 w 776"/>
                  <a:gd name="T41" fmla="*/ 340 h 2368"/>
                  <a:gd name="T42" fmla="*/ 2936 w 776"/>
                  <a:gd name="T43" fmla="*/ 373 h 2368"/>
                  <a:gd name="T44" fmla="*/ 2753 w 776"/>
                  <a:gd name="T45" fmla="*/ 382 h 2368"/>
                  <a:gd name="T46" fmla="*/ 2936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11 h 2368"/>
                  <a:gd name="T2" fmla="*/ 155 w 776"/>
                  <a:gd name="T3" fmla="*/ 3 h 2368"/>
                  <a:gd name="T4" fmla="*/ 62 w 776"/>
                  <a:gd name="T5" fmla="*/ 27 h 2368"/>
                  <a:gd name="T6" fmla="*/ 217 w 776"/>
                  <a:gd name="T7" fmla="*/ 27 h 2368"/>
                  <a:gd name="T8" fmla="*/ 124 w 776"/>
                  <a:gd name="T9" fmla="*/ 52 h 2368"/>
                  <a:gd name="T10" fmla="*/ 248 w 776"/>
                  <a:gd name="T11" fmla="*/ 60 h 2368"/>
                  <a:gd name="T12" fmla="*/ 186 w 776"/>
                  <a:gd name="T13" fmla="*/ 77 h 2368"/>
                  <a:gd name="T14" fmla="*/ 311 w 776"/>
                  <a:gd name="T15" fmla="*/ 85 h 2368"/>
                  <a:gd name="T16" fmla="*/ 248 w 776"/>
                  <a:gd name="T17" fmla="*/ 102 h 2368"/>
                  <a:gd name="T18" fmla="*/ 342 w 776"/>
                  <a:gd name="T19" fmla="*/ 110 h 2368"/>
                  <a:gd name="T20" fmla="*/ 311 w 776"/>
                  <a:gd name="T21" fmla="*/ 126 h 2368"/>
                  <a:gd name="T22" fmla="*/ 373 w 776"/>
                  <a:gd name="T23" fmla="*/ 142 h 2368"/>
                  <a:gd name="T24" fmla="*/ 373 w 776"/>
                  <a:gd name="T25" fmla="*/ 159 h 2368"/>
                  <a:gd name="T26" fmla="*/ 435 w 776"/>
                  <a:gd name="T27" fmla="*/ 184 h 2368"/>
                  <a:gd name="T28" fmla="*/ 404 w 776"/>
                  <a:gd name="T29" fmla="*/ 209 h 2368"/>
                  <a:gd name="T30" fmla="*/ 465 w 776"/>
                  <a:gd name="T31" fmla="*/ 225 h 2368"/>
                  <a:gd name="T32" fmla="*/ 435 w 776"/>
                  <a:gd name="T33" fmla="*/ 250 h 2368"/>
                  <a:gd name="T34" fmla="*/ 465 w 776"/>
                  <a:gd name="T35" fmla="*/ 275 h 2368"/>
                  <a:gd name="T36" fmla="*/ 435 w 776"/>
                  <a:gd name="T37" fmla="*/ 291 h 2368"/>
                  <a:gd name="T38" fmla="*/ 497 w 776"/>
                  <a:gd name="T39" fmla="*/ 315 h 2368"/>
                  <a:gd name="T40" fmla="*/ 465 w 776"/>
                  <a:gd name="T41" fmla="*/ 340 h 2368"/>
                  <a:gd name="T42" fmla="*/ 497 w 776"/>
                  <a:gd name="T43" fmla="*/ 373 h 2368"/>
                  <a:gd name="T44" fmla="*/ 465 w 776"/>
                  <a:gd name="T45" fmla="*/ 382 h 2368"/>
                  <a:gd name="T46" fmla="*/ 497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14 h 2368"/>
                  <a:gd name="T2" fmla="*/ 680 w 776"/>
                  <a:gd name="T3" fmla="*/ 3 h 2368"/>
                  <a:gd name="T4" fmla="*/ 273 w 776"/>
                  <a:gd name="T5" fmla="*/ 33 h 2368"/>
                  <a:gd name="T6" fmla="*/ 952 w 776"/>
                  <a:gd name="T7" fmla="*/ 33 h 2368"/>
                  <a:gd name="T8" fmla="*/ 544 w 776"/>
                  <a:gd name="T9" fmla="*/ 64 h 2368"/>
                  <a:gd name="T10" fmla="*/ 1087 w 776"/>
                  <a:gd name="T11" fmla="*/ 74 h 2368"/>
                  <a:gd name="T12" fmla="*/ 816 w 776"/>
                  <a:gd name="T13" fmla="*/ 94 h 2368"/>
                  <a:gd name="T14" fmla="*/ 1361 w 776"/>
                  <a:gd name="T15" fmla="*/ 103 h 2368"/>
                  <a:gd name="T16" fmla="*/ 1087 w 776"/>
                  <a:gd name="T17" fmla="*/ 124 h 2368"/>
                  <a:gd name="T18" fmla="*/ 1498 w 776"/>
                  <a:gd name="T19" fmla="*/ 134 h 2368"/>
                  <a:gd name="T20" fmla="*/ 1361 w 776"/>
                  <a:gd name="T21" fmla="*/ 154 h 2368"/>
                  <a:gd name="T22" fmla="*/ 1631 w 776"/>
                  <a:gd name="T23" fmla="*/ 174 h 2368"/>
                  <a:gd name="T24" fmla="*/ 1631 w 776"/>
                  <a:gd name="T25" fmla="*/ 194 h 2368"/>
                  <a:gd name="T26" fmla="*/ 1906 w 776"/>
                  <a:gd name="T27" fmla="*/ 224 h 2368"/>
                  <a:gd name="T28" fmla="*/ 1770 w 776"/>
                  <a:gd name="T29" fmla="*/ 254 h 2368"/>
                  <a:gd name="T30" fmla="*/ 2041 w 776"/>
                  <a:gd name="T31" fmla="*/ 274 h 2368"/>
                  <a:gd name="T32" fmla="*/ 1906 w 776"/>
                  <a:gd name="T33" fmla="*/ 304 h 2368"/>
                  <a:gd name="T34" fmla="*/ 2041 w 776"/>
                  <a:gd name="T35" fmla="*/ 335 h 2368"/>
                  <a:gd name="T36" fmla="*/ 1906 w 776"/>
                  <a:gd name="T37" fmla="*/ 354 h 2368"/>
                  <a:gd name="T38" fmla="*/ 2179 w 776"/>
                  <a:gd name="T39" fmla="*/ 385 h 2368"/>
                  <a:gd name="T40" fmla="*/ 2041 w 776"/>
                  <a:gd name="T41" fmla="*/ 414 h 2368"/>
                  <a:gd name="T42" fmla="*/ 2179 w 776"/>
                  <a:gd name="T43" fmla="*/ 455 h 2368"/>
                  <a:gd name="T44" fmla="*/ 2041 w 776"/>
                  <a:gd name="T45" fmla="*/ 465 h 2368"/>
                  <a:gd name="T46" fmla="*/ 2179 w 776"/>
                  <a:gd name="T47" fmla="*/ 49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3 h 2368"/>
                  <a:gd name="T2" fmla="*/ 3509 w 776"/>
                  <a:gd name="T3" fmla="*/ 0 h 2368"/>
                  <a:gd name="T4" fmla="*/ 1408 w 776"/>
                  <a:gd name="T5" fmla="*/ 6 h 2368"/>
                  <a:gd name="T6" fmla="*/ 4918 w 776"/>
                  <a:gd name="T7" fmla="*/ 6 h 2368"/>
                  <a:gd name="T8" fmla="*/ 2817 w 776"/>
                  <a:gd name="T9" fmla="*/ 13 h 2368"/>
                  <a:gd name="T10" fmla="*/ 5622 w 776"/>
                  <a:gd name="T11" fmla="*/ 14 h 2368"/>
                  <a:gd name="T12" fmla="*/ 4214 w 776"/>
                  <a:gd name="T13" fmla="*/ 18 h 2368"/>
                  <a:gd name="T14" fmla="*/ 7031 w 776"/>
                  <a:gd name="T15" fmla="*/ 20 h 2368"/>
                  <a:gd name="T16" fmla="*/ 5622 w 776"/>
                  <a:gd name="T17" fmla="*/ 24 h 2368"/>
                  <a:gd name="T18" fmla="*/ 7733 w 776"/>
                  <a:gd name="T19" fmla="*/ 27 h 2368"/>
                  <a:gd name="T20" fmla="*/ 7031 w 776"/>
                  <a:gd name="T21" fmla="*/ 31 h 2368"/>
                  <a:gd name="T22" fmla="*/ 8437 w 776"/>
                  <a:gd name="T23" fmla="*/ 34 h 2368"/>
                  <a:gd name="T24" fmla="*/ 8437 w 776"/>
                  <a:gd name="T25" fmla="*/ 38 h 2368"/>
                  <a:gd name="T26" fmla="*/ 9842 w 776"/>
                  <a:gd name="T27" fmla="*/ 44 h 2368"/>
                  <a:gd name="T28" fmla="*/ 9141 w 776"/>
                  <a:gd name="T29" fmla="*/ 50 h 2368"/>
                  <a:gd name="T30" fmla="*/ 10538 w 776"/>
                  <a:gd name="T31" fmla="*/ 54 h 2368"/>
                  <a:gd name="T32" fmla="*/ 9842 w 776"/>
                  <a:gd name="T33" fmla="*/ 60 h 2368"/>
                  <a:gd name="T34" fmla="*/ 10538 w 776"/>
                  <a:gd name="T35" fmla="*/ 66 h 2368"/>
                  <a:gd name="T36" fmla="*/ 9842 w 776"/>
                  <a:gd name="T37" fmla="*/ 70 h 2368"/>
                  <a:gd name="T38" fmla="*/ 11242 w 776"/>
                  <a:gd name="T39" fmla="*/ 76 h 2368"/>
                  <a:gd name="T40" fmla="*/ 10538 w 776"/>
                  <a:gd name="T41" fmla="*/ 82 h 2368"/>
                  <a:gd name="T42" fmla="*/ 11242 w 776"/>
                  <a:gd name="T43" fmla="*/ 90 h 2368"/>
                  <a:gd name="T44" fmla="*/ 10538 w 776"/>
                  <a:gd name="T45" fmla="*/ 91 h 2368"/>
                  <a:gd name="T46" fmla="*/ 11242 w 776"/>
                  <a:gd name="T47" fmla="*/ 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9 h 2368"/>
                  <a:gd name="T2" fmla="*/ 128 w 776"/>
                  <a:gd name="T3" fmla="*/ 2 h 2368"/>
                  <a:gd name="T4" fmla="*/ 51 w 776"/>
                  <a:gd name="T5" fmla="*/ 22 h 2368"/>
                  <a:gd name="T6" fmla="*/ 179 w 776"/>
                  <a:gd name="T7" fmla="*/ 22 h 2368"/>
                  <a:gd name="T8" fmla="*/ 103 w 776"/>
                  <a:gd name="T9" fmla="*/ 41 h 2368"/>
                  <a:gd name="T10" fmla="*/ 204 w 776"/>
                  <a:gd name="T11" fmla="*/ 47 h 2368"/>
                  <a:gd name="T12" fmla="*/ 153 w 776"/>
                  <a:gd name="T13" fmla="*/ 60 h 2368"/>
                  <a:gd name="T14" fmla="*/ 255 w 776"/>
                  <a:gd name="T15" fmla="*/ 67 h 2368"/>
                  <a:gd name="T16" fmla="*/ 204 w 776"/>
                  <a:gd name="T17" fmla="*/ 79 h 2368"/>
                  <a:gd name="T18" fmla="*/ 281 w 776"/>
                  <a:gd name="T19" fmla="*/ 86 h 2368"/>
                  <a:gd name="T20" fmla="*/ 255 w 776"/>
                  <a:gd name="T21" fmla="*/ 99 h 2368"/>
                  <a:gd name="T22" fmla="*/ 307 w 776"/>
                  <a:gd name="T23" fmla="*/ 112 h 2368"/>
                  <a:gd name="T24" fmla="*/ 307 w 776"/>
                  <a:gd name="T25" fmla="*/ 125 h 2368"/>
                  <a:gd name="T26" fmla="*/ 358 w 776"/>
                  <a:gd name="T27" fmla="*/ 144 h 2368"/>
                  <a:gd name="T28" fmla="*/ 332 w 776"/>
                  <a:gd name="T29" fmla="*/ 164 h 2368"/>
                  <a:gd name="T30" fmla="*/ 384 w 776"/>
                  <a:gd name="T31" fmla="*/ 176 h 2368"/>
                  <a:gd name="T32" fmla="*/ 358 w 776"/>
                  <a:gd name="T33" fmla="*/ 196 h 2368"/>
                  <a:gd name="T34" fmla="*/ 384 w 776"/>
                  <a:gd name="T35" fmla="*/ 215 h 2368"/>
                  <a:gd name="T36" fmla="*/ 358 w 776"/>
                  <a:gd name="T37" fmla="*/ 228 h 2368"/>
                  <a:gd name="T38" fmla="*/ 408 w 776"/>
                  <a:gd name="T39" fmla="*/ 248 h 2368"/>
                  <a:gd name="T40" fmla="*/ 384 w 776"/>
                  <a:gd name="T41" fmla="*/ 266 h 2368"/>
                  <a:gd name="T42" fmla="*/ 408 w 776"/>
                  <a:gd name="T43" fmla="*/ 292 h 2368"/>
                  <a:gd name="T44" fmla="*/ 384 w 776"/>
                  <a:gd name="T45" fmla="*/ 299 h 2368"/>
                  <a:gd name="T46" fmla="*/ 408 w 776"/>
                  <a:gd name="T47" fmla="*/ 3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8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1AA4-C16F-4CCD-8FA5-6DE6C680D4C2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7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4152-E606-459A-83BE-2E670DE0FBE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36DC-FFF6-4FE9-980C-18B48AC3838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0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A40C-8E23-4CBA-A62C-B2EDDBBAC77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9646-F0A0-49A7-87CF-F5D861FA2DCE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84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05D0-2936-4CD0-80BC-E94E99623E2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4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FC33A-9AF4-4432-9F3F-C8C2C8412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39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20C9-2ADF-4FE8-B050-01880FC8CEA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26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C37B-1733-41EF-8EC3-F5226E0915F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5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BCD3-179D-43FF-B140-72F0CB4BB32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3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90CC-1A3E-494D-865A-905EFAB869A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0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840E-33E8-4C1F-A779-67587D87591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0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AC5B9-2FC2-4168-B760-E2A44BC326F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6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1054-8004-46E5-AAAE-D635900F6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3857-1B54-4A44-B894-0B0075D163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1BDD-FFC1-4BA8-BD67-A5C1E5D5FDD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6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BF25-1074-4F1F-BF1E-AB550FB25DD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3 w 2736"/>
                      <a:gd name="T3" fmla="*/ 6 h 504"/>
                      <a:gd name="T4" fmla="*/ 46 w 2736"/>
                      <a:gd name="T5" fmla="*/ 1 h 504"/>
                      <a:gd name="T6" fmla="*/ 72 w 2736"/>
                      <a:gd name="T7" fmla="*/ 1 h 504"/>
                      <a:gd name="T8" fmla="*/ 71 w 2736"/>
                      <a:gd name="T9" fmla="*/ 3 h 504"/>
                      <a:gd name="T10" fmla="*/ 46 w 2736"/>
                      <a:gd name="T11" fmla="*/ 3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2 h 791"/>
                      <a:gd name="T4" fmla="*/ 14 w 1769"/>
                      <a:gd name="T5" fmla="*/ 6 h 791"/>
                      <a:gd name="T6" fmla="*/ 20 w 1769"/>
                      <a:gd name="T7" fmla="*/ 15 h 791"/>
                      <a:gd name="T8" fmla="*/ 22 w 1769"/>
                      <a:gd name="T9" fmla="*/ 20 h 791"/>
                      <a:gd name="T10" fmla="*/ 21 w 1769"/>
                      <a:gd name="T11" fmla="*/ 26 h 791"/>
                      <a:gd name="T12" fmla="*/ 20 w 1769"/>
                      <a:gd name="T13" fmla="*/ 21 h 791"/>
                      <a:gd name="T14" fmla="*/ 17 w 1769"/>
                      <a:gd name="T15" fmla="*/ 15 h 791"/>
                      <a:gd name="T16" fmla="*/ 14 w 1769"/>
                      <a:gd name="T17" fmla="*/ 10 h 791"/>
                      <a:gd name="T18" fmla="*/ 7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9 w 2736"/>
                      <a:gd name="T3" fmla="*/ 6 h 504"/>
                      <a:gd name="T4" fmla="*/ 40 w 2736"/>
                      <a:gd name="T5" fmla="*/ 1 h 504"/>
                      <a:gd name="T6" fmla="*/ 62 w 2736"/>
                      <a:gd name="T7" fmla="*/ 1 h 504"/>
                      <a:gd name="T8" fmla="*/ 62 w 2736"/>
                      <a:gd name="T9" fmla="*/ 3 h 504"/>
                      <a:gd name="T10" fmla="*/ 40 w 2736"/>
                      <a:gd name="T11" fmla="*/ 3 h 504"/>
                      <a:gd name="T12" fmla="*/ 15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2 h 791"/>
                      <a:gd name="T4" fmla="*/ 13 w 1769"/>
                      <a:gd name="T5" fmla="*/ 6 h 791"/>
                      <a:gd name="T6" fmla="*/ 17 w 1769"/>
                      <a:gd name="T7" fmla="*/ 15 h 791"/>
                      <a:gd name="T8" fmla="*/ 19 w 1769"/>
                      <a:gd name="T9" fmla="*/ 20 h 791"/>
                      <a:gd name="T10" fmla="*/ 18 w 1769"/>
                      <a:gd name="T11" fmla="*/ 26 h 791"/>
                      <a:gd name="T12" fmla="*/ 17 w 1769"/>
                      <a:gd name="T13" fmla="*/ 21 h 791"/>
                      <a:gd name="T14" fmla="*/ 15 w 1769"/>
                      <a:gd name="T15" fmla="*/ 15 h 791"/>
                      <a:gd name="T16" fmla="*/ 12 w 1769"/>
                      <a:gd name="T17" fmla="*/ 10 h 791"/>
                      <a:gd name="T18" fmla="*/ 6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1 w 2736"/>
                    <a:gd name="T5" fmla="*/ 0 h 504"/>
                    <a:gd name="T6" fmla="*/ 1 w 2736"/>
                    <a:gd name="T7" fmla="*/ 0 h 504"/>
                    <a:gd name="T8" fmla="*/ 1 w 2736"/>
                    <a:gd name="T9" fmla="*/ 0 h 504"/>
                    <a:gd name="T10" fmla="*/ 1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9 h 504"/>
                      <a:gd name="T2" fmla="*/ 19 w 2736"/>
                      <a:gd name="T3" fmla="*/ 3 h 504"/>
                      <a:gd name="T4" fmla="*/ 40 w 2736"/>
                      <a:gd name="T5" fmla="*/ 0 h 504"/>
                      <a:gd name="T6" fmla="*/ 62 w 2736"/>
                      <a:gd name="T7" fmla="*/ 0 h 504"/>
                      <a:gd name="T8" fmla="*/ 62 w 2736"/>
                      <a:gd name="T9" fmla="*/ 2 h 504"/>
                      <a:gd name="T10" fmla="*/ 40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1 h 791"/>
                      <a:gd name="T4" fmla="*/ 13 w 1769"/>
                      <a:gd name="T5" fmla="*/ 4 h 791"/>
                      <a:gd name="T6" fmla="*/ 17 w 1769"/>
                      <a:gd name="T7" fmla="*/ 8 h 791"/>
                      <a:gd name="T8" fmla="*/ 19 w 1769"/>
                      <a:gd name="T9" fmla="*/ 11 h 791"/>
                      <a:gd name="T10" fmla="*/ 18 w 1769"/>
                      <a:gd name="T11" fmla="*/ 14 h 791"/>
                      <a:gd name="T12" fmla="*/ 17 w 1769"/>
                      <a:gd name="T13" fmla="*/ 11 h 791"/>
                      <a:gd name="T14" fmla="*/ 15 w 1769"/>
                      <a:gd name="T15" fmla="*/ 8 h 791"/>
                      <a:gd name="T16" fmla="*/ 12 w 1769"/>
                      <a:gd name="T17" fmla="*/ 5 h 791"/>
                      <a:gd name="T18" fmla="*/ 6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27 w 2736"/>
                      <a:gd name="T3" fmla="*/ 14 h 504"/>
                      <a:gd name="T4" fmla="*/ 57 w 2736"/>
                      <a:gd name="T5" fmla="*/ 2 h 504"/>
                      <a:gd name="T6" fmla="*/ 87 w 2736"/>
                      <a:gd name="T7" fmla="*/ 2 h 504"/>
                      <a:gd name="T8" fmla="*/ 87 w 2736"/>
                      <a:gd name="T9" fmla="*/ 9 h 504"/>
                      <a:gd name="T10" fmla="*/ 56 w 2736"/>
                      <a:gd name="T11" fmla="*/ 9 h 504"/>
                      <a:gd name="T12" fmla="*/ 21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8 w 1769"/>
                      <a:gd name="T5" fmla="*/ 16 h 791"/>
                      <a:gd name="T6" fmla="*/ 24 w 1769"/>
                      <a:gd name="T7" fmla="*/ 35 h 791"/>
                      <a:gd name="T8" fmla="*/ 27 w 1769"/>
                      <a:gd name="T9" fmla="*/ 50 h 791"/>
                      <a:gd name="T10" fmla="*/ 26 w 1769"/>
                      <a:gd name="T11" fmla="*/ 64 h 791"/>
                      <a:gd name="T12" fmla="*/ 24 w 1769"/>
                      <a:gd name="T13" fmla="*/ 52 h 791"/>
                      <a:gd name="T14" fmla="*/ 21 w 1769"/>
                      <a:gd name="T15" fmla="*/ 37 h 791"/>
                      <a:gd name="T16" fmla="*/ 17 w 1769"/>
                      <a:gd name="T17" fmla="*/ 24 h 791"/>
                      <a:gd name="T18" fmla="*/ 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3 w 2736"/>
                      <a:gd name="T3" fmla="*/ 0 h 504"/>
                      <a:gd name="T4" fmla="*/ 26 w 2736"/>
                      <a:gd name="T5" fmla="*/ 0 h 504"/>
                      <a:gd name="T6" fmla="*/ 40 w 2736"/>
                      <a:gd name="T7" fmla="*/ 0 h 504"/>
                      <a:gd name="T8" fmla="*/ 40 w 2736"/>
                      <a:gd name="T9" fmla="*/ 0 h 504"/>
                      <a:gd name="T10" fmla="*/ 26 w 2736"/>
                      <a:gd name="T11" fmla="*/ 0 h 504"/>
                      <a:gd name="T12" fmla="*/ 10 w 2736"/>
                      <a:gd name="T13" fmla="*/ 0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0 h 791"/>
                      <a:gd name="T8" fmla="*/ 12 w 1769"/>
                      <a:gd name="T9" fmla="*/ 1 h 791"/>
                      <a:gd name="T10" fmla="*/ 12 w 1769"/>
                      <a:gd name="T11" fmla="*/ 1 h 791"/>
                      <a:gd name="T12" fmla="*/ 11 w 1769"/>
                      <a:gd name="T13" fmla="*/ 1 h 791"/>
                      <a:gd name="T14" fmla="*/ 10 w 1769"/>
                      <a:gd name="T15" fmla="*/ 0 h 791"/>
                      <a:gd name="T16" fmla="*/ 8 w 1769"/>
                      <a:gd name="T17" fmla="*/ 0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00 w 2736"/>
                      <a:gd name="T3" fmla="*/ 25 h 504"/>
                      <a:gd name="T4" fmla="*/ 205 w 2736"/>
                      <a:gd name="T5" fmla="*/ 4 h 504"/>
                      <a:gd name="T6" fmla="*/ 316 w 2736"/>
                      <a:gd name="T7" fmla="*/ 4 h 504"/>
                      <a:gd name="T8" fmla="*/ 314 w 2736"/>
                      <a:gd name="T9" fmla="*/ 15 h 504"/>
                      <a:gd name="T10" fmla="*/ 203 w 2736"/>
                      <a:gd name="T11" fmla="*/ 15 h 504"/>
                      <a:gd name="T12" fmla="*/ 75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7 w 1769"/>
                      <a:gd name="T3" fmla="*/ 9 h 791"/>
                      <a:gd name="T4" fmla="*/ 63 w 1769"/>
                      <a:gd name="T5" fmla="*/ 30 h 791"/>
                      <a:gd name="T6" fmla="*/ 88 w 1769"/>
                      <a:gd name="T7" fmla="*/ 64 h 791"/>
                      <a:gd name="T8" fmla="*/ 96 w 1769"/>
                      <a:gd name="T9" fmla="*/ 90 h 791"/>
                      <a:gd name="T10" fmla="*/ 92 w 1769"/>
                      <a:gd name="T11" fmla="*/ 116 h 791"/>
                      <a:gd name="T12" fmla="*/ 87 w 1769"/>
                      <a:gd name="T13" fmla="*/ 94 h 791"/>
                      <a:gd name="T14" fmla="*/ 76 w 1769"/>
                      <a:gd name="T15" fmla="*/ 67 h 791"/>
                      <a:gd name="T16" fmla="*/ 61 w 1769"/>
                      <a:gd name="T17" fmla="*/ 43 h 791"/>
                      <a:gd name="T18" fmla="*/ 32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132 w 2736"/>
                      <a:gd name="T3" fmla="*/ 22 h 504"/>
                      <a:gd name="T4" fmla="*/ 272 w 2736"/>
                      <a:gd name="T5" fmla="*/ 3 h 504"/>
                      <a:gd name="T6" fmla="*/ 418 w 2736"/>
                      <a:gd name="T7" fmla="*/ 3 h 504"/>
                      <a:gd name="T8" fmla="*/ 416 w 2736"/>
                      <a:gd name="T9" fmla="*/ 13 h 504"/>
                      <a:gd name="T10" fmla="*/ 270 w 2736"/>
                      <a:gd name="T11" fmla="*/ 13 h 504"/>
                      <a:gd name="T12" fmla="*/ 100 w 2736"/>
                      <a:gd name="T13" fmla="*/ 37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5 w 1769"/>
                      <a:gd name="T3" fmla="*/ 7 h 791"/>
                      <a:gd name="T4" fmla="*/ 84 w 1769"/>
                      <a:gd name="T5" fmla="*/ 26 h 791"/>
                      <a:gd name="T6" fmla="*/ 117 w 1769"/>
                      <a:gd name="T7" fmla="*/ 55 h 791"/>
                      <a:gd name="T8" fmla="*/ 127 w 1769"/>
                      <a:gd name="T9" fmla="*/ 78 h 791"/>
                      <a:gd name="T10" fmla="*/ 122 w 1769"/>
                      <a:gd name="T11" fmla="*/ 101 h 791"/>
                      <a:gd name="T12" fmla="*/ 115 w 1769"/>
                      <a:gd name="T13" fmla="*/ 81 h 791"/>
                      <a:gd name="T14" fmla="*/ 101 w 1769"/>
                      <a:gd name="T15" fmla="*/ 58 h 791"/>
                      <a:gd name="T16" fmla="*/ 80 w 1769"/>
                      <a:gd name="T17" fmla="*/ 38 h 791"/>
                      <a:gd name="T18" fmla="*/ 42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114 w 2736"/>
                      <a:gd name="T3" fmla="*/ 21 h 504"/>
                      <a:gd name="T4" fmla="*/ 235 w 2736"/>
                      <a:gd name="T5" fmla="*/ 3 h 504"/>
                      <a:gd name="T6" fmla="*/ 362 w 2736"/>
                      <a:gd name="T7" fmla="*/ 3 h 504"/>
                      <a:gd name="T8" fmla="*/ 359 w 2736"/>
                      <a:gd name="T9" fmla="*/ 12 h 504"/>
                      <a:gd name="T10" fmla="*/ 233 w 2736"/>
                      <a:gd name="T11" fmla="*/ 12 h 504"/>
                      <a:gd name="T12" fmla="*/ 8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1 w 1769"/>
                      <a:gd name="T3" fmla="*/ 7 h 791"/>
                      <a:gd name="T4" fmla="*/ 73 w 1769"/>
                      <a:gd name="T5" fmla="*/ 25 h 791"/>
                      <a:gd name="T6" fmla="*/ 101 w 1769"/>
                      <a:gd name="T7" fmla="*/ 53 h 791"/>
                      <a:gd name="T8" fmla="*/ 110 w 1769"/>
                      <a:gd name="T9" fmla="*/ 75 h 791"/>
                      <a:gd name="T10" fmla="*/ 106 w 1769"/>
                      <a:gd name="T11" fmla="*/ 97 h 791"/>
                      <a:gd name="T12" fmla="*/ 100 w 1769"/>
                      <a:gd name="T13" fmla="*/ 78 h 791"/>
                      <a:gd name="T14" fmla="*/ 87 w 1769"/>
                      <a:gd name="T15" fmla="*/ 56 h 791"/>
                      <a:gd name="T16" fmla="*/ 70 w 1769"/>
                      <a:gd name="T17" fmla="*/ 37 h 791"/>
                      <a:gd name="T18" fmla="*/ 37 w 1769"/>
                      <a:gd name="T19" fmla="*/ 18 h 791"/>
                      <a:gd name="T20" fmla="*/ 0 w 1769"/>
                      <a:gd name="T21" fmla="*/ 9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101 w 2736"/>
                      <a:gd name="T3" fmla="*/ 10 h 504"/>
                      <a:gd name="T4" fmla="*/ 208 w 2736"/>
                      <a:gd name="T5" fmla="*/ 1 h 504"/>
                      <a:gd name="T6" fmla="*/ 321 w 2736"/>
                      <a:gd name="T7" fmla="*/ 1 h 504"/>
                      <a:gd name="T8" fmla="*/ 319 w 2736"/>
                      <a:gd name="T9" fmla="*/ 6 h 504"/>
                      <a:gd name="T10" fmla="*/ 207 w 2736"/>
                      <a:gd name="T11" fmla="*/ 6 h 504"/>
                      <a:gd name="T12" fmla="*/ 7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7 w 1769"/>
                      <a:gd name="T3" fmla="*/ 3 h 791"/>
                      <a:gd name="T4" fmla="*/ 65 w 1769"/>
                      <a:gd name="T5" fmla="*/ 11 h 791"/>
                      <a:gd name="T6" fmla="*/ 90 w 1769"/>
                      <a:gd name="T7" fmla="*/ 24 h 791"/>
                      <a:gd name="T8" fmla="*/ 98 w 1769"/>
                      <a:gd name="T9" fmla="*/ 35 h 791"/>
                      <a:gd name="T10" fmla="*/ 94 w 1769"/>
                      <a:gd name="T11" fmla="*/ 44 h 791"/>
                      <a:gd name="T12" fmla="*/ 88 w 1769"/>
                      <a:gd name="T13" fmla="*/ 36 h 791"/>
                      <a:gd name="T14" fmla="*/ 77 w 1769"/>
                      <a:gd name="T15" fmla="*/ 26 h 791"/>
                      <a:gd name="T16" fmla="*/ 62 w 1769"/>
                      <a:gd name="T17" fmla="*/ 17 h 791"/>
                      <a:gd name="T18" fmla="*/ 3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72 w 2736"/>
                      <a:gd name="T3" fmla="*/ 10 h 504"/>
                      <a:gd name="T4" fmla="*/ 148 w 2736"/>
                      <a:gd name="T5" fmla="*/ 1 h 504"/>
                      <a:gd name="T6" fmla="*/ 228 w 2736"/>
                      <a:gd name="T7" fmla="*/ 1 h 504"/>
                      <a:gd name="T8" fmla="*/ 227 w 2736"/>
                      <a:gd name="T9" fmla="*/ 6 h 504"/>
                      <a:gd name="T10" fmla="*/ 147 w 2736"/>
                      <a:gd name="T11" fmla="*/ 6 h 504"/>
                      <a:gd name="T12" fmla="*/ 55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9 w 1769"/>
                      <a:gd name="T3" fmla="*/ 3 h 791"/>
                      <a:gd name="T4" fmla="*/ 46 w 1769"/>
                      <a:gd name="T5" fmla="*/ 11 h 791"/>
                      <a:gd name="T6" fmla="*/ 64 w 1769"/>
                      <a:gd name="T7" fmla="*/ 24 h 791"/>
                      <a:gd name="T8" fmla="*/ 70 w 1769"/>
                      <a:gd name="T9" fmla="*/ 35 h 791"/>
                      <a:gd name="T10" fmla="*/ 67 w 1769"/>
                      <a:gd name="T11" fmla="*/ 44 h 791"/>
                      <a:gd name="T12" fmla="*/ 63 w 1769"/>
                      <a:gd name="T13" fmla="*/ 36 h 791"/>
                      <a:gd name="T14" fmla="*/ 55 w 1769"/>
                      <a:gd name="T15" fmla="*/ 26 h 791"/>
                      <a:gd name="T16" fmla="*/ 44 w 1769"/>
                      <a:gd name="T17" fmla="*/ 17 h 791"/>
                      <a:gd name="T18" fmla="*/ 2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0 h 504"/>
                      <a:gd name="T2" fmla="*/ 66 w 2736"/>
                      <a:gd name="T3" fmla="*/ 3 h 504"/>
                      <a:gd name="T4" fmla="*/ 135 w 2736"/>
                      <a:gd name="T5" fmla="*/ 0 h 504"/>
                      <a:gd name="T6" fmla="*/ 209 w 2736"/>
                      <a:gd name="T7" fmla="*/ 0 h 504"/>
                      <a:gd name="T8" fmla="*/ 207 w 2736"/>
                      <a:gd name="T9" fmla="*/ 2 h 504"/>
                      <a:gd name="T10" fmla="*/ 134 w 2736"/>
                      <a:gd name="T11" fmla="*/ 2 h 504"/>
                      <a:gd name="T12" fmla="*/ 50 w 2736"/>
                      <a:gd name="T13" fmla="*/ 6 h 504"/>
                      <a:gd name="T14" fmla="*/ 0 w 2736"/>
                      <a:gd name="T15" fmla="*/ 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7 w 1769"/>
                      <a:gd name="T3" fmla="*/ 1 h 791"/>
                      <a:gd name="T4" fmla="*/ 42 w 1769"/>
                      <a:gd name="T5" fmla="*/ 4 h 791"/>
                      <a:gd name="T6" fmla="*/ 58 w 1769"/>
                      <a:gd name="T7" fmla="*/ 8 h 791"/>
                      <a:gd name="T8" fmla="*/ 63 w 1769"/>
                      <a:gd name="T9" fmla="*/ 12 h 791"/>
                      <a:gd name="T10" fmla="*/ 61 w 1769"/>
                      <a:gd name="T11" fmla="*/ 15 h 791"/>
                      <a:gd name="T12" fmla="*/ 58 w 1769"/>
                      <a:gd name="T13" fmla="*/ 12 h 791"/>
                      <a:gd name="T14" fmla="*/ 50 w 1769"/>
                      <a:gd name="T15" fmla="*/ 9 h 791"/>
                      <a:gd name="T16" fmla="*/ 40 w 1769"/>
                      <a:gd name="T17" fmla="*/ 6 h 791"/>
                      <a:gd name="T18" fmla="*/ 2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21 w 776"/>
                  <a:gd name="T3" fmla="*/ 0 h 2368"/>
                  <a:gd name="T4" fmla="*/ 9 w 776"/>
                  <a:gd name="T5" fmla="*/ 1 h 2368"/>
                  <a:gd name="T6" fmla="*/ 30 w 776"/>
                  <a:gd name="T7" fmla="*/ 1 h 2368"/>
                  <a:gd name="T8" fmla="*/ 18 w 776"/>
                  <a:gd name="T9" fmla="*/ 1 h 2368"/>
                  <a:gd name="T10" fmla="*/ 35 w 776"/>
                  <a:gd name="T11" fmla="*/ 2 h 2368"/>
                  <a:gd name="T12" fmla="*/ 26 w 776"/>
                  <a:gd name="T13" fmla="*/ 2 h 2368"/>
                  <a:gd name="T14" fmla="*/ 43 w 776"/>
                  <a:gd name="T15" fmla="*/ 2 h 2368"/>
                  <a:gd name="T16" fmla="*/ 35 w 776"/>
                  <a:gd name="T17" fmla="*/ 3 h 2368"/>
                  <a:gd name="T18" fmla="*/ 48 w 776"/>
                  <a:gd name="T19" fmla="*/ 3 h 2368"/>
                  <a:gd name="T20" fmla="*/ 43 w 776"/>
                  <a:gd name="T21" fmla="*/ 3 h 2368"/>
                  <a:gd name="T22" fmla="*/ 52 w 776"/>
                  <a:gd name="T23" fmla="*/ 3 h 2368"/>
                  <a:gd name="T24" fmla="*/ 52 w 776"/>
                  <a:gd name="T25" fmla="*/ 4 h 2368"/>
                  <a:gd name="T26" fmla="*/ 61 w 776"/>
                  <a:gd name="T27" fmla="*/ 4 h 2368"/>
                  <a:gd name="T28" fmla="*/ 56 w 776"/>
                  <a:gd name="T29" fmla="*/ 5 h 2368"/>
                  <a:gd name="T30" fmla="*/ 65 w 776"/>
                  <a:gd name="T31" fmla="*/ 5 h 2368"/>
                  <a:gd name="T32" fmla="*/ 61 w 776"/>
                  <a:gd name="T33" fmla="*/ 6 h 2368"/>
                  <a:gd name="T34" fmla="*/ 65 w 776"/>
                  <a:gd name="T35" fmla="*/ 7 h 2368"/>
                  <a:gd name="T36" fmla="*/ 61 w 776"/>
                  <a:gd name="T37" fmla="*/ 7 h 2368"/>
                  <a:gd name="T38" fmla="*/ 70 w 776"/>
                  <a:gd name="T39" fmla="*/ 7 h 2368"/>
                  <a:gd name="T40" fmla="*/ 65 w 776"/>
                  <a:gd name="T41" fmla="*/ 8 h 2368"/>
                  <a:gd name="T42" fmla="*/ 70 w 776"/>
                  <a:gd name="T43" fmla="*/ 9 h 2368"/>
                  <a:gd name="T44" fmla="*/ 65 w 776"/>
                  <a:gd name="T45" fmla="*/ 9 h 2368"/>
                  <a:gd name="T46" fmla="*/ 70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1 w 776"/>
                  <a:gd name="T5" fmla="*/ 1 h 2368"/>
                  <a:gd name="T6" fmla="*/ 5 w 776"/>
                  <a:gd name="T7" fmla="*/ 1 h 2368"/>
                  <a:gd name="T8" fmla="*/ 3 w 776"/>
                  <a:gd name="T9" fmla="*/ 1 h 2368"/>
                  <a:gd name="T10" fmla="*/ 6 w 776"/>
                  <a:gd name="T11" fmla="*/ 2 h 2368"/>
                  <a:gd name="T12" fmla="*/ 5 w 776"/>
                  <a:gd name="T13" fmla="*/ 2 h 2368"/>
                  <a:gd name="T14" fmla="*/ 7 w 776"/>
                  <a:gd name="T15" fmla="*/ 2 h 2368"/>
                  <a:gd name="T16" fmla="*/ 6 w 776"/>
                  <a:gd name="T17" fmla="*/ 3 h 2368"/>
                  <a:gd name="T18" fmla="*/ 8 w 776"/>
                  <a:gd name="T19" fmla="*/ 3 h 2368"/>
                  <a:gd name="T20" fmla="*/ 7 w 776"/>
                  <a:gd name="T21" fmla="*/ 3 h 2368"/>
                  <a:gd name="T22" fmla="*/ 9 w 776"/>
                  <a:gd name="T23" fmla="*/ 3 h 2368"/>
                  <a:gd name="T24" fmla="*/ 9 w 776"/>
                  <a:gd name="T25" fmla="*/ 4 h 2368"/>
                  <a:gd name="T26" fmla="*/ 10 w 776"/>
                  <a:gd name="T27" fmla="*/ 4 h 2368"/>
                  <a:gd name="T28" fmla="*/ 9 w 776"/>
                  <a:gd name="T29" fmla="*/ 5 h 2368"/>
                  <a:gd name="T30" fmla="*/ 11 w 776"/>
                  <a:gd name="T31" fmla="*/ 5 h 2368"/>
                  <a:gd name="T32" fmla="*/ 10 w 776"/>
                  <a:gd name="T33" fmla="*/ 6 h 2368"/>
                  <a:gd name="T34" fmla="*/ 11 w 776"/>
                  <a:gd name="T35" fmla="*/ 7 h 2368"/>
                  <a:gd name="T36" fmla="*/ 10 w 776"/>
                  <a:gd name="T37" fmla="*/ 7 h 2368"/>
                  <a:gd name="T38" fmla="*/ 12 w 776"/>
                  <a:gd name="T39" fmla="*/ 8 h 2368"/>
                  <a:gd name="T40" fmla="*/ 11 w 776"/>
                  <a:gd name="T41" fmla="*/ 8 h 2368"/>
                  <a:gd name="T42" fmla="*/ 12 w 776"/>
                  <a:gd name="T43" fmla="*/ 9 h 2368"/>
                  <a:gd name="T44" fmla="*/ 11 w 776"/>
                  <a:gd name="T45" fmla="*/ 9 h 2368"/>
                  <a:gd name="T46" fmla="*/ 12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1 h 2368"/>
                  <a:gd name="T6" fmla="*/ 1 w 776"/>
                  <a:gd name="T7" fmla="*/ 1 h 2368"/>
                  <a:gd name="T8" fmla="*/ 0 w 776"/>
                  <a:gd name="T9" fmla="*/ 1 h 2368"/>
                  <a:gd name="T10" fmla="*/ 1 w 776"/>
                  <a:gd name="T11" fmla="*/ 2 h 2368"/>
                  <a:gd name="T12" fmla="*/ 1 w 776"/>
                  <a:gd name="T13" fmla="*/ 2 h 2368"/>
                  <a:gd name="T14" fmla="*/ 1 w 776"/>
                  <a:gd name="T15" fmla="*/ 2 h 2368"/>
                  <a:gd name="T16" fmla="*/ 1 w 776"/>
                  <a:gd name="T17" fmla="*/ 3 h 2368"/>
                  <a:gd name="T18" fmla="*/ 1 w 776"/>
                  <a:gd name="T19" fmla="*/ 3 h 2368"/>
                  <a:gd name="T20" fmla="*/ 1 w 776"/>
                  <a:gd name="T21" fmla="*/ 3 h 2368"/>
                  <a:gd name="T22" fmla="*/ 1 w 776"/>
                  <a:gd name="T23" fmla="*/ 3 h 2368"/>
                  <a:gd name="T24" fmla="*/ 1 w 776"/>
                  <a:gd name="T25" fmla="*/ 4 h 2368"/>
                  <a:gd name="T26" fmla="*/ 1 w 776"/>
                  <a:gd name="T27" fmla="*/ 4 h 2368"/>
                  <a:gd name="T28" fmla="*/ 1 w 776"/>
                  <a:gd name="T29" fmla="*/ 5 h 2368"/>
                  <a:gd name="T30" fmla="*/ 1 w 776"/>
                  <a:gd name="T31" fmla="*/ 5 h 2368"/>
                  <a:gd name="T32" fmla="*/ 1 w 776"/>
                  <a:gd name="T33" fmla="*/ 6 h 2368"/>
                  <a:gd name="T34" fmla="*/ 1 w 776"/>
                  <a:gd name="T35" fmla="*/ 7 h 2368"/>
                  <a:gd name="T36" fmla="*/ 1 w 776"/>
                  <a:gd name="T37" fmla="*/ 7 h 2368"/>
                  <a:gd name="T38" fmla="*/ 1 w 776"/>
                  <a:gd name="T39" fmla="*/ 7 h 2368"/>
                  <a:gd name="T40" fmla="*/ 1 w 776"/>
                  <a:gd name="T41" fmla="*/ 8 h 2368"/>
                  <a:gd name="T42" fmla="*/ 1 w 776"/>
                  <a:gd name="T43" fmla="*/ 9 h 2368"/>
                  <a:gd name="T44" fmla="*/ 1 w 776"/>
                  <a:gd name="T45" fmla="*/ 9 h 2368"/>
                  <a:gd name="T46" fmla="*/ 1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6 w 776"/>
                  <a:gd name="T3" fmla="*/ 0 h 2368"/>
                  <a:gd name="T4" fmla="*/ 7 w 776"/>
                  <a:gd name="T5" fmla="*/ 1 h 2368"/>
                  <a:gd name="T6" fmla="*/ 22 w 776"/>
                  <a:gd name="T7" fmla="*/ 1 h 2368"/>
                  <a:gd name="T8" fmla="*/ 13 w 776"/>
                  <a:gd name="T9" fmla="*/ 2 h 2368"/>
                  <a:gd name="T10" fmla="*/ 25 w 776"/>
                  <a:gd name="T11" fmla="*/ 2 h 2368"/>
                  <a:gd name="T12" fmla="*/ 19 w 776"/>
                  <a:gd name="T13" fmla="*/ 2 h 2368"/>
                  <a:gd name="T14" fmla="*/ 32 w 776"/>
                  <a:gd name="T15" fmla="*/ 2 h 2368"/>
                  <a:gd name="T16" fmla="*/ 25 w 776"/>
                  <a:gd name="T17" fmla="*/ 3 h 2368"/>
                  <a:gd name="T18" fmla="*/ 36 w 776"/>
                  <a:gd name="T19" fmla="*/ 3 h 2368"/>
                  <a:gd name="T20" fmla="*/ 32 w 776"/>
                  <a:gd name="T21" fmla="*/ 4 h 2368"/>
                  <a:gd name="T22" fmla="*/ 39 w 776"/>
                  <a:gd name="T23" fmla="*/ 4 h 2368"/>
                  <a:gd name="T24" fmla="*/ 39 w 776"/>
                  <a:gd name="T25" fmla="*/ 5 h 2368"/>
                  <a:gd name="T26" fmla="*/ 45 w 776"/>
                  <a:gd name="T27" fmla="*/ 5 h 2368"/>
                  <a:gd name="T28" fmla="*/ 42 w 776"/>
                  <a:gd name="T29" fmla="*/ 6 h 2368"/>
                  <a:gd name="T30" fmla="*/ 48 w 776"/>
                  <a:gd name="T31" fmla="*/ 6 h 2368"/>
                  <a:gd name="T32" fmla="*/ 45 w 776"/>
                  <a:gd name="T33" fmla="*/ 7 h 2368"/>
                  <a:gd name="T34" fmla="*/ 48 w 776"/>
                  <a:gd name="T35" fmla="*/ 8 h 2368"/>
                  <a:gd name="T36" fmla="*/ 45 w 776"/>
                  <a:gd name="T37" fmla="*/ 8 h 2368"/>
                  <a:gd name="T38" fmla="*/ 51 w 776"/>
                  <a:gd name="T39" fmla="*/ 9 h 2368"/>
                  <a:gd name="T40" fmla="*/ 48 w 776"/>
                  <a:gd name="T41" fmla="*/ 10 h 2368"/>
                  <a:gd name="T42" fmla="*/ 51 w 776"/>
                  <a:gd name="T43" fmla="*/ 11 h 2368"/>
                  <a:gd name="T44" fmla="*/ 48 w 776"/>
                  <a:gd name="T45" fmla="*/ 11 h 2368"/>
                  <a:gd name="T46" fmla="*/ 51 w 776"/>
                  <a:gd name="T47" fmla="*/ 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3 w 776"/>
                  <a:gd name="T3" fmla="*/ 0 h 2368"/>
                  <a:gd name="T4" fmla="*/ 34 w 776"/>
                  <a:gd name="T5" fmla="*/ 0 h 2368"/>
                  <a:gd name="T6" fmla="*/ 117 w 776"/>
                  <a:gd name="T7" fmla="*/ 0 h 2368"/>
                  <a:gd name="T8" fmla="*/ 67 w 776"/>
                  <a:gd name="T9" fmla="*/ 0 h 2368"/>
                  <a:gd name="T10" fmla="*/ 133 w 776"/>
                  <a:gd name="T11" fmla="*/ 0 h 2368"/>
                  <a:gd name="T12" fmla="*/ 100 w 776"/>
                  <a:gd name="T13" fmla="*/ 0 h 2368"/>
                  <a:gd name="T14" fmla="*/ 166 w 776"/>
                  <a:gd name="T15" fmla="*/ 1 h 2368"/>
                  <a:gd name="T16" fmla="*/ 133 w 776"/>
                  <a:gd name="T17" fmla="*/ 1 h 2368"/>
                  <a:gd name="T18" fmla="*/ 182 w 776"/>
                  <a:gd name="T19" fmla="*/ 1 h 2368"/>
                  <a:gd name="T20" fmla="*/ 166 w 776"/>
                  <a:gd name="T21" fmla="*/ 1 h 2368"/>
                  <a:gd name="T22" fmla="*/ 199 w 776"/>
                  <a:gd name="T23" fmla="*/ 1 h 2368"/>
                  <a:gd name="T24" fmla="*/ 199 w 776"/>
                  <a:gd name="T25" fmla="*/ 1 h 2368"/>
                  <a:gd name="T26" fmla="*/ 232 w 776"/>
                  <a:gd name="T27" fmla="*/ 1 h 2368"/>
                  <a:gd name="T28" fmla="*/ 215 w 776"/>
                  <a:gd name="T29" fmla="*/ 1 h 2368"/>
                  <a:gd name="T30" fmla="*/ 248 w 776"/>
                  <a:gd name="T31" fmla="*/ 1 h 2368"/>
                  <a:gd name="T32" fmla="*/ 232 w 776"/>
                  <a:gd name="T33" fmla="*/ 1 h 2368"/>
                  <a:gd name="T34" fmla="*/ 248 w 776"/>
                  <a:gd name="T35" fmla="*/ 2 h 2368"/>
                  <a:gd name="T36" fmla="*/ 232 w 776"/>
                  <a:gd name="T37" fmla="*/ 2 h 2368"/>
                  <a:gd name="T38" fmla="*/ 266 w 776"/>
                  <a:gd name="T39" fmla="*/ 2 h 2368"/>
                  <a:gd name="T40" fmla="*/ 248 w 776"/>
                  <a:gd name="T41" fmla="*/ 2 h 2368"/>
                  <a:gd name="T42" fmla="*/ 266 w 776"/>
                  <a:gd name="T43" fmla="*/ 2 h 2368"/>
                  <a:gd name="T44" fmla="*/ 248 w 776"/>
                  <a:gd name="T45" fmla="*/ 2 h 2368"/>
                  <a:gd name="T46" fmla="*/ 266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5 w 776"/>
                  <a:gd name="T11" fmla="*/ 1 h 2368"/>
                  <a:gd name="T12" fmla="*/ 4 w 776"/>
                  <a:gd name="T13" fmla="*/ 1 h 2368"/>
                  <a:gd name="T14" fmla="*/ 6 w 776"/>
                  <a:gd name="T15" fmla="*/ 2 h 2368"/>
                  <a:gd name="T16" fmla="*/ 5 w 776"/>
                  <a:gd name="T17" fmla="*/ 2 h 2368"/>
                  <a:gd name="T18" fmla="*/ 7 w 776"/>
                  <a:gd name="T19" fmla="*/ 2 h 2368"/>
                  <a:gd name="T20" fmla="*/ 6 w 776"/>
                  <a:gd name="T21" fmla="*/ 2 h 2368"/>
                  <a:gd name="T22" fmla="*/ 7 w 776"/>
                  <a:gd name="T23" fmla="*/ 3 h 2368"/>
                  <a:gd name="T24" fmla="*/ 7 w 776"/>
                  <a:gd name="T25" fmla="*/ 3 h 2368"/>
                  <a:gd name="T26" fmla="*/ 8 w 776"/>
                  <a:gd name="T27" fmla="*/ 3 h 2368"/>
                  <a:gd name="T28" fmla="*/ 8 w 776"/>
                  <a:gd name="T29" fmla="*/ 4 h 2368"/>
                  <a:gd name="T30" fmla="*/ 9 w 776"/>
                  <a:gd name="T31" fmla="*/ 4 h 2368"/>
                  <a:gd name="T32" fmla="*/ 8 w 776"/>
                  <a:gd name="T33" fmla="*/ 5 h 2368"/>
                  <a:gd name="T34" fmla="*/ 9 w 776"/>
                  <a:gd name="T35" fmla="*/ 5 h 2368"/>
                  <a:gd name="T36" fmla="*/ 8 w 776"/>
                  <a:gd name="T37" fmla="*/ 5 h 2368"/>
                  <a:gd name="T38" fmla="*/ 10 w 776"/>
                  <a:gd name="T39" fmla="*/ 6 h 2368"/>
                  <a:gd name="T40" fmla="*/ 9 w 776"/>
                  <a:gd name="T41" fmla="*/ 6 h 2368"/>
                  <a:gd name="T42" fmla="*/ 10 w 776"/>
                  <a:gd name="T43" fmla="*/ 7 h 2368"/>
                  <a:gd name="T44" fmla="*/ 9 w 776"/>
                  <a:gd name="T45" fmla="*/ 7 h 2368"/>
                  <a:gd name="T46" fmla="*/ 10 w 776"/>
                  <a:gd name="T47" fmla="*/ 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64BD6-AFE8-4123-B859-8A854FB32F56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9875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Quantum Energy and Photoelectric Effect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Part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Photoelectric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Albert Einstein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Arial" charset="0"/>
              </a:rPr>
              <a:t>Electromagnetic radiation has both wavelike and particle-like properties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Arial" charset="0"/>
              </a:rPr>
              <a:t>Therefore – light behaves like waves but also like particles called photons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Photon – </a:t>
            </a:r>
            <a:r>
              <a:rPr lang="en-US" altLang="en-US" sz="1800" smtClean="0">
                <a:latin typeface="Arial" charset="0"/>
              </a:rPr>
              <a:t>particle of electromagnetic radiation with no mass that carries a quantum of energy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New equation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E</a:t>
            </a:r>
            <a:r>
              <a:rPr lang="en-US" altLang="en-US" sz="2400" baseline="-25000" smtClean="0">
                <a:latin typeface="Arial" charset="0"/>
              </a:rPr>
              <a:t>photon</a:t>
            </a:r>
            <a:r>
              <a:rPr lang="en-US" altLang="en-US" sz="2400" smtClean="0">
                <a:latin typeface="Arial" charset="0"/>
              </a:rPr>
              <a:t> = hv</a:t>
            </a:r>
          </a:p>
        </p:txBody>
      </p:sp>
      <p:pic>
        <p:nvPicPr>
          <p:cNvPr id="25604" name="Picture 7" descr="albert-einstei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33702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1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– Energy of a photon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</a:rPr>
              <a:t>Tiny water drops in the air disperse the white light of the sun into a rainbow.  What is the energy of a photon from the violet portion of the rainbow if it has a frequency of 7.23x10</a:t>
            </a:r>
            <a:r>
              <a:rPr lang="en-US" altLang="en-US" sz="2800" baseline="30000" smtClean="0">
                <a:latin typeface="Arial" charset="0"/>
              </a:rPr>
              <a:t>14</a:t>
            </a:r>
            <a:r>
              <a:rPr lang="en-US" altLang="en-US" sz="2800" smtClean="0">
                <a:latin typeface="Arial" charset="0"/>
              </a:rPr>
              <a:t>s</a:t>
            </a:r>
            <a:r>
              <a:rPr lang="en-US" altLang="en-US" sz="2800" baseline="30000" smtClean="0">
                <a:latin typeface="Arial" charset="0"/>
              </a:rPr>
              <a:t>-1</a:t>
            </a:r>
            <a:r>
              <a:rPr lang="en-US" altLang="en-US" sz="2800" smtClean="0">
                <a:latin typeface="Arial" charset="0"/>
              </a:rPr>
              <a:t>?</a:t>
            </a: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Energy of a Photon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Rounded MT Bold" pitchFamily="34" charset="0"/>
              </a:rPr>
              <a:t>What is the energy of each of the following types of radiation?</a:t>
            </a:r>
          </a:p>
          <a:p>
            <a:pPr lvl="1">
              <a:defRPr/>
            </a:pPr>
            <a:r>
              <a:rPr lang="en-US" dirty="0" smtClean="0">
                <a:latin typeface="Arial Rounded MT Bold" pitchFamily="34" charset="0"/>
              </a:rPr>
              <a:t>6.32 x 10</a:t>
            </a:r>
            <a:r>
              <a:rPr lang="en-US" baseline="30000" dirty="0" smtClean="0">
                <a:latin typeface="Arial Rounded MT Bold" pitchFamily="34" charset="0"/>
              </a:rPr>
              <a:t>20</a:t>
            </a:r>
            <a:r>
              <a:rPr lang="en-US" dirty="0" smtClean="0">
                <a:latin typeface="Arial Rounded MT Bold" pitchFamily="34" charset="0"/>
              </a:rPr>
              <a:t> s</a:t>
            </a:r>
            <a:r>
              <a:rPr lang="en-US" baseline="30000" dirty="0" smtClean="0">
                <a:latin typeface="Arial Rounded MT Bold" pitchFamily="34" charset="0"/>
              </a:rPr>
              <a:t>-1</a:t>
            </a:r>
          </a:p>
          <a:p>
            <a:pPr marL="457200" lvl="1" indent="0">
              <a:buFontTx/>
              <a:buNone/>
              <a:defRPr/>
            </a:pPr>
            <a:endParaRPr lang="en-US" dirty="0" smtClean="0">
              <a:latin typeface="Arial Rounded MT Bold" pitchFamily="34" charset="0"/>
            </a:endParaRPr>
          </a:p>
          <a:p>
            <a:pPr lvl="1">
              <a:defRPr/>
            </a:pPr>
            <a:r>
              <a:rPr lang="en-US" dirty="0" smtClean="0">
                <a:latin typeface="Arial Rounded MT Bold" pitchFamily="34" charset="0"/>
              </a:rPr>
              <a:t>9.50 x 10</a:t>
            </a:r>
            <a:r>
              <a:rPr lang="en-US" baseline="30000" dirty="0" smtClean="0">
                <a:latin typeface="Arial Rounded MT Bold" pitchFamily="34" charset="0"/>
              </a:rPr>
              <a:t>13</a:t>
            </a:r>
            <a:r>
              <a:rPr lang="en-US" dirty="0" smtClean="0">
                <a:latin typeface="Arial Rounded MT Bold" pitchFamily="34" charset="0"/>
              </a:rPr>
              <a:t> Hz</a:t>
            </a:r>
          </a:p>
          <a:p>
            <a:pPr marL="457200" lvl="1" indent="0">
              <a:buFontTx/>
              <a:buNone/>
              <a:defRPr/>
            </a:pPr>
            <a:endParaRPr lang="en-US" dirty="0" smtClean="0">
              <a:latin typeface="Arial Rounded MT Bold" pitchFamily="34" charset="0"/>
            </a:endParaRPr>
          </a:p>
          <a:p>
            <a:pPr lvl="1">
              <a:defRPr/>
            </a:pPr>
            <a:r>
              <a:rPr lang="en-US" dirty="0" smtClean="0">
                <a:latin typeface="Arial Rounded MT Bold" pitchFamily="34" charset="0"/>
              </a:rPr>
              <a:t>1.05 x 10</a:t>
            </a:r>
            <a:r>
              <a:rPr lang="en-US" baseline="30000" dirty="0" smtClean="0">
                <a:latin typeface="Arial Rounded MT Bold" pitchFamily="34" charset="0"/>
              </a:rPr>
              <a:t>16</a:t>
            </a:r>
            <a:r>
              <a:rPr lang="en-US" dirty="0" smtClean="0">
                <a:latin typeface="Arial Rounded MT Bold" pitchFamily="34" charset="0"/>
              </a:rPr>
              <a:t> s</a:t>
            </a:r>
            <a:r>
              <a:rPr lang="en-US" baseline="30000" dirty="0" smtClean="0">
                <a:latin typeface="Arial Rounded MT Bold" pitchFamily="34" charset="0"/>
              </a:rPr>
              <a:t>-1</a:t>
            </a:r>
            <a:endParaRPr lang="en-US" dirty="0" smtClean="0">
              <a:latin typeface="Arial Rounded MT Bold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Particle nature of light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Light waves do not explain</a:t>
            </a:r>
          </a:p>
          <a:p>
            <a:pPr lvl="1" eaLnBrk="1" hangingPunct="1"/>
            <a:r>
              <a:rPr lang="en-US" altLang="en-US" smtClean="0"/>
              <a:t>How light interacts with other material</a:t>
            </a:r>
          </a:p>
          <a:p>
            <a:pPr lvl="1" eaLnBrk="1" hangingPunct="1"/>
            <a:r>
              <a:rPr lang="en-US" altLang="en-US" smtClean="0"/>
              <a:t>Why certain metals will emit different colors of light</a:t>
            </a:r>
          </a:p>
          <a:p>
            <a:pPr lvl="1" eaLnBrk="1" hangingPunct="1"/>
            <a:r>
              <a:rPr lang="en-US" altLang="en-US" smtClean="0"/>
              <a:t>Why heated objects emit only light when certain colors shines on them</a:t>
            </a:r>
          </a:p>
        </p:txBody>
      </p:sp>
    </p:spTree>
    <p:extLst>
      <p:ext uri="{BB962C8B-B14F-4D97-AF65-F5344CB8AC3E}">
        <p14:creationId xmlns:p14="http://schemas.microsoft.com/office/powerpoint/2010/main" val="34545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effect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Iron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Greyish black – room temp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Reddish orange – heated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Bluish color – strongly heated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↑ heat </a:t>
            </a:r>
            <a:r>
              <a:rPr lang="en-US" altLang="en-US" smtClean="0">
                <a:sym typeface="Wingdings" pitchFamily="2" charset="2"/>
              </a:rPr>
              <a:t> </a:t>
            </a:r>
            <a:r>
              <a:rPr lang="en-US" altLang="en-US" smtClean="0"/>
              <a:t>↑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</a:rPr>
              <a:t>different heat = different energy = different light emission</a:t>
            </a:r>
          </a:p>
        </p:txBody>
      </p:sp>
    </p:spTree>
    <p:extLst>
      <p:ext uri="{BB962C8B-B14F-4D97-AF65-F5344CB8AC3E}">
        <p14:creationId xmlns:p14="http://schemas.microsoft.com/office/powerpoint/2010/main" val="18889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Waves quantized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1900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</a:rPr>
              <a:t>Max Plank</a:t>
            </a:r>
          </a:p>
          <a:p>
            <a:pPr lvl="2" eaLnBrk="1" hangingPunct="1">
              <a:defRPr/>
            </a:pPr>
            <a:r>
              <a:rPr lang="en-US" dirty="0" smtClean="0">
                <a:latin typeface="Arial" charset="0"/>
              </a:rPr>
              <a:t>German physicist</a:t>
            </a:r>
          </a:p>
          <a:p>
            <a:pPr lvl="2" eaLnBrk="1" hangingPunct="1">
              <a:defRPr/>
            </a:pPr>
            <a:r>
              <a:rPr lang="en-US" dirty="0" smtClean="0">
                <a:latin typeface="Arial" charset="0"/>
              </a:rPr>
              <a:t>Studied the light emitted from hot objects</a:t>
            </a:r>
          </a:p>
          <a:p>
            <a:pPr lvl="2" eaLnBrk="1" hangingPunct="1">
              <a:defRPr/>
            </a:pPr>
            <a:r>
              <a:rPr lang="en-US" dirty="0" smtClean="0">
                <a:latin typeface="Arial" charset="0"/>
              </a:rPr>
              <a:t>Concluded:  matter can gain/lose energy in small, specific amounts </a:t>
            </a:r>
          </a:p>
          <a:p>
            <a:pPr lvl="3" eaLnBrk="1" hangingPunct="1">
              <a:defRPr/>
            </a:pPr>
            <a:r>
              <a:rPr lang="en-US" dirty="0" smtClean="0">
                <a:latin typeface="Arial" charset="0"/>
              </a:rPr>
              <a:t>Small specific amounts called</a:t>
            </a:r>
            <a:r>
              <a:rPr lang="en-US" dirty="0" smtClean="0"/>
              <a:t> quanta</a:t>
            </a:r>
          </a:p>
          <a:p>
            <a:pPr lvl="1" eaLnBrk="1" hangingPunct="1">
              <a:defRPr/>
            </a:pPr>
            <a:r>
              <a:rPr lang="en-US" dirty="0" smtClean="0"/>
              <a:t>Quantum </a:t>
            </a:r>
            <a:endParaRPr lang="en-US" dirty="0" smtClean="0">
              <a:latin typeface="Arial" charset="0"/>
            </a:endParaRPr>
          </a:p>
          <a:p>
            <a:pPr lvl="2" eaLnBrk="1" hangingPunct="1">
              <a:defRPr/>
            </a:pPr>
            <a:r>
              <a:rPr lang="en-US" dirty="0" err="1" smtClean="0">
                <a:latin typeface="Arial" charset="0"/>
              </a:rPr>
              <a:t>def</a:t>
            </a:r>
            <a:r>
              <a:rPr lang="en-US" dirty="0" smtClean="0">
                <a:latin typeface="Arial" charset="0"/>
              </a:rPr>
              <a:t> – the minimum amount of energy that can be gained or lost by an atom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Plank’s Constant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</a:rPr>
              <a:t>Energy of a quantum = frequency of the emitted radiation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E</a:t>
            </a:r>
            <a:r>
              <a:rPr lang="en-US" altLang="en-US" sz="2400" baseline="-25000" smtClean="0">
                <a:latin typeface="Arial" charset="0"/>
              </a:rPr>
              <a:t>quantum </a:t>
            </a:r>
            <a:r>
              <a:rPr lang="en-US" altLang="en-US" sz="2400" smtClean="0">
                <a:latin typeface="Arial" charset="0"/>
              </a:rPr>
              <a:t>= hv</a:t>
            </a:r>
          </a:p>
          <a:p>
            <a:pPr lvl="2" eaLnBrk="1" hangingPunct="1"/>
            <a:r>
              <a:rPr lang="en-US" altLang="en-US" sz="2000" smtClean="0">
                <a:latin typeface="Arial" charset="0"/>
              </a:rPr>
              <a:t>E = energy</a:t>
            </a:r>
          </a:p>
          <a:p>
            <a:pPr lvl="2" eaLnBrk="1" hangingPunct="1"/>
            <a:r>
              <a:rPr lang="en-US" altLang="en-US" sz="2000" smtClean="0">
                <a:latin typeface="Arial" charset="0"/>
              </a:rPr>
              <a:t>h = Plank’s constant = 6.626 x 10</a:t>
            </a:r>
            <a:r>
              <a:rPr lang="en-US" altLang="en-US" sz="2000" baseline="30000" smtClean="0">
                <a:latin typeface="Arial" charset="0"/>
              </a:rPr>
              <a:t>-34</a:t>
            </a:r>
            <a:r>
              <a:rPr lang="en-US" altLang="en-US" sz="2000" smtClean="0">
                <a:latin typeface="Arial" charset="0"/>
              </a:rPr>
              <a:t> J</a:t>
            </a:r>
            <a:r>
              <a:rPr lang="el-GR" altLang="en-US" sz="2000" smtClean="0">
                <a:latin typeface="Arial" charset="0"/>
                <a:cs typeface="Arial" charset="0"/>
              </a:rPr>
              <a:t>·</a:t>
            </a:r>
            <a:r>
              <a:rPr lang="en-US" altLang="en-US" sz="2000" smtClean="0">
                <a:latin typeface="Arial" charset="0"/>
                <a:cs typeface="Arial" charset="0"/>
              </a:rPr>
              <a:t>s</a:t>
            </a:r>
          </a:p>
          <a:p>
            <a:pPr lvl="2" eaLnBrk="1" hangingPunct="1"/>
            <a:r>
              <a:rPr lang="en-US" altLang="en-US" sz="2000" smtClean="0">
                <a:latin typeface="Arial" charset="0"/>
                <a:cs typeface="Arial" charset="0"/>
              </a:rPr>
              <a:t>v = frequency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Theory -  light emitted in whole numbers of hv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1hv, 2hv, 3hv, . . .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Halves do not exist</a:t>
            </a:r>
            <a:endParaRPr lang="el-GR" altLang="en-US" sz="2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Planck’s Constant	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Light with a wavelength of </a:t>
            </a:r>
            <a:r>
              <a:rPr lang="en-US" altLang="en-US" sz="4400" dirty="0" smtClean="0">
                <a:latin typeface="Aharoni" pitchFamily="2" charset="-79"/>
                <a:cs typeface="Aharoni" pitchFamily="2" charset="-79"/>
              </a:rPr>
              <a:t>525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 nm is green.  Calculate the energy in joules for a green light photon.</a:t>
            </a:r>
          </a:p>
        </p:txBody>
      </p:sp>
    </p:spTree>
    <p:extLst>
      <p:ext uri="{BB962C8B-B14F-4D97-AF65-F5344CB8AC3E}">
        <p14:creationId xmlns:p14="http://schemas.microsoft.com/office/powerpoint/2010/main" val="42930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/>
          <a:lstStyle/>
          <a:p>
            <a:pPr eaLnBrk="1" hangingPunct="1"/>
            <a:r>
              <a:rPr lang="en-US" altLang="en-US" smtClean="0"/>
              <a:t>Photoelectric effect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</a:rPr>
              <a:t>Wave theory did not explain photoelectric effect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Def – the emisson of electrons called photoelectrons from the surface of a metal when a certain frequency of light shines on the surface</a:t>
            </a:r>
          </a:p>
        </p:txBody>
      </p:sp>
      <p:pic>
        <p:nvPicPr>
          <p:cNvPr id="22532" name="Picture 6" descr="pelec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295400"/>
            <a:ext cx="5562600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Photoelectric effect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FYI </a:t>
            </a:r>
          </a:p>
          <a:p>
            <a:pPr eaLnBrk="1" hangingPunct="1"/>
            <a:r>
              <a:rPr lang="en-US" altLang="en-US" smtClean="0"/>
              <a:t>Types of photoelectric cells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- </a:t>
            </a:r>
            <a:r>
              <a:rPr lang="en-US" altLang="en-US" smtClean="0">
                <a:latin typeface="Arial" charset="0"/>
              </a:rPr>
              <a:t>Convert light energy to electrical energy</a:t>
            </a:r>
          </a:p>
          <a:p>
            <a:pPr lvl="1" eaLnBrk="1" hangingPunct="1"/>
            <a:r>
              <a:rPr lang="en-US" altLang="en-US" smtClean="0">
                <a:latin typeface="Arial" charset="0"/>
              </a:rPr>
              <a:t>Solar powered calculators</a:t>
            </a:r>
          </a:p>
          <a:p>
            <a:pPr lvl="1" eaLnBrk="1" hangingPunct="1"/>
            <a:r>
              <a:rPr lang="en-US" altLang="en-US" smtClean="0">
                <a:latin typeface="Arial" charset="0"/>
              </a:rPr>
              <a:t>very expensive for the cost of production and the energy it saves.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98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Photoelectric effect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</a:rPr>
              <a:t>Frequency = color of light emitted</a:t>
            </a:r>
          </a:p>
          <a:p>
            <a:pPr eaLnBrk="1" hangingPunct="1"/>
            <a:r>
              <a:rPr lang="en-US" altLang="en-US" sz="2800" smtClean="0">
                <a:latin typeface="Arial" charset="0"/>
              </a:rPr>
              <a:t>Each metal has a specific frequency for light to be emitted</a:t>
            </a:r>
          </a:p>
          <a:p>
            <a:pPr eaLnBrk="1" hangingPunct="1"/>
            <a:r>
              <a:rPr lang="en-US" altLang="en-US" sz="2800" smtClean="0">
                <a:latin typeface="Arial" charset="0"/>
              </a:rPr>
              <a:t>Example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Light with a frequency of 1.14x10</a:t>
            </a:r>
            <a:r>
              <a:rPr lang="en-US" altLang="en-US" sz="2400" baseline="30000" smtClean="0">
                <a:latin typeface="Arial" charset="0"/>
              </a:rPr>
              <a:t>15</a:t>
            </a:r>
            <a:r>
              <a:rPr lang="en-US" altLang="en-US" sz="2400" smtClean="0">
                <a:latin typeface="Arial" charset="0"/>
              </a:rPr>
              <a:t> Hz will not shine off of silver no matter how long it is emitted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However light frequency greater than 1.14x10</a:t>
            </a:r>
            <a:r>
              <a:rPr lang="en-US" altLang="en-US" sz="2400" baseline="30000" smtClean="0">
                <a:latin typeface="Arial" charset="0"/>
              </a:rPr>
              <a:t>15 </a:t>
            </a:r>
            <a:r>
              <a:rPr lang="en-US" altLang="en-US" sz="2400" smtClean="0">
                <a:latin typeface="Arial" charset="0"/>
              </a:rPr>
              <a:t>will</a:t>
            </a:r>
          </a:p>
          <a:p>
            <a:pPr eaLnBrk="1" hangingPunct="1"/>
            <a:r>
              <a:rPr lang="en-US" altLang="en-US" sz="2800" smtClean="0">
                <a:latin typeface="Arial" charset="0"/>
              </a:rPr>
              <a:t>Another physical property of metals</a:t>
            </a:r>
          </a:p>
        </p:txBody>
      </p:sp>
    </p:spTree>
    <p:extLst>
      <p:ext uri="{BB962C8B-B14F-4D97-AF65-F5344CB8AC3E}">
        <p14:creationId xmlns:p14="http://schemas.microsoft.com/office/powerpoint/2010/main" val="10238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431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Fireworks</vt:lpstr>
      <vt:lpstr>Quantum Energy and Photoelectric Effect</vt:lpstr>
      <vt:lpstr>Particle nature of light</vt:lpstr>
      <vt:lpstr>Quantum effect</vt:lpstr>
      <vt:lpstr>Waves quantized</vt:lpstr>
      <vt:lpstr>Plank’s Constant</vt:lpstr>
      <vt:lpstr>Planck’s Constant </vt:lpstr>
      <vt:lpstr>Photoelectric effect</vt:lpstr>
      <vt:lpstr>Photoelectric effect</vt:lpstr>
      <vt:lpstr>Photoelectric effect</vt:lpstr>
      <vt:lpstr>Photoelectric effect</vt:lpstr>
      <vt:lpstr>Problems – Energy of a photon</vt:lpstr>
      <vt:lpstr>Energy of a Photon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Energy and Photoelectric Effect</dc:title>
  <dc:creator>Kristen Herschler</dc:creator>
  <cp:lastModifiedBy>Kristen Herschler</cp:lastModifiedBy>
  <cp:revision>1</cp:revision>
  <dcterms:created xsi:type="dcterms:W3CDTF">2013-10-25T18:14:35Z</dcterms:created>
  <dcterms:modified xsi:type="dcterms:W3CDTF">2013-10-25T18:16:34Z</dcterms:modified>
</cp:coreProperties>
</file>