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46F92A-5B34-4D95-B47A-E4CEEA5761E4}" type="datetimeFigureOut">
              <a:rPr lang="en-US" smtClean="0"/>
              <a:t>9/11/2012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4638F3-7584-4A23-90C2-86FC42A0C32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analyze?</a:t>
            </a:r>
          </a:p>
          <a:p>
            <a:endParaRPr lang="en-US" dirty="0"/>
          </a:p>
          <a:p>
            <a:r>
              <a:rPr lang="en-US" dirty="0" smtClean="0"/>
              <a:t>Examples of analyzing data:</a:t>
            </a:r>
          </a:p>
          <a:p>
            <a:pPr lvl="1"/>
            <a:r>
              <a:rPr lang="en-US" dirty="0" smtClean="0"/>
              <a:t>Chart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Formulas</a:t>
            </a:r>
          </a:p>
          <a:p>
            <a:pPr marL="454914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mathgoodies.com/lessons/graphs/images/line_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38200"/>
            <a:ext cx="3313289" cy="289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filetransit.com/images/screen/39aed4bf5180b9f9da3c1b629db8ad99_ADSS_Charts_Contro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124200"/>
            <a:ext cx="48101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a conclusion?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this important?</a:t>
            </a:r>
          </a:p>
          <a:p>
            <a:endParaRPr lang="en-US" dirty="0"/>
          </a:p>
          <a:p>
            <a:r>
              <a:rPr lang="en-US" dirty="0" smtClean="0"/>
              <a:t>What if our conclusion does not support our hypothesis?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rainydaydesign.com/quest/images/conclusion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866775"/>
            <a:ext cx="14001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4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Scientific Theory</a:t>
            </a:r>
          </a:p>
          <a:p>
            <a:pPr lvl="1"/>
            <a:r>
              <a:rPr lang="en-US" dirty="0" smtClean="0"/>
              <a:t>Explanation that has been supported many times</a:t>
            </a:r>
          </a:p>
          <a:p>
            <a:endParaRPr lang="en-US" dirty="0"/>
          </a:p>
          <a:p>
            <a:r>
              <a:rPr lang="en-US" dirty="0" smtClean="0"/>
              <a:t>Scientific Law</a:t>
            </a:r>
          </a:p>
          <a:p>
            <a:pPr lvl="1"/>
            <a:r>
              <a:rPr lang="en-US" dirty="0" smtClean="0"/>
              <a:t>Relationship proven by nature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www.paulabecker.com/blog/images/if_theory_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22" y="381000"/>
            <a:ext cx="270602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digipac.ca/chemical/proof/images/newton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315053" cy="300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the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Pure Research</a:t>
            </a:r>
          </a:p>
          <a:p>
            <a:endParaRPr lang="en-US" dirty="0"/>
          </a:p>
          <a:p>
            <a:r>
              <a:rPr lang="en-US" dirty="0" smtClean="0"/>
              <a:t>Applied Research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Technology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356" y="533400"/>
            <a:ext cx="4038600" cy="2304127"/>
          </a:xfrm>
        </p:spPr>
      </p:pic>
      <p:pic>
        <p:nvPicPr>
          <p:cNvPr id="1026" name="Picture 2" descr="http://www.vcu.edu/images/research/main-resea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942" y="4510970"/>
            <a:ext cx="4816758" cy="231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62200"/>
            <a:ext cx="32766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7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observations did you make about Mythbusters and how the team would get started on a new project?</a:t>
            </a:r>
          </a:p>
          <a:p>
            <a:r>
              <a:rPr lang="en-US" dirty="0" smtClean="0"/>
              <a:t>Did they just start building things and hope it would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Def.</a:t>
            </a:r>
          </a:p>
          <a:p>
            <a:endParaRPr lang="en-US" dirty="0"/>
          </a:p>
          <a:p>
            <a:r>
              <a:rPr lang="en-US" dirty="0" smtClean="0"/>
              <a:t>Is it organized or chaotic?</a:t>
            </a:r>
          </a:p>
          <a:p>
            <a:endParaRPr lang="en-US" dirty="0"/>
          </a:p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Scientific Method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200400" cy="5041900"/>
          </a:xfrm>
        </p:spPr>
        <p:txBody>
          <a:bodyPr/>
          <a:lstStyle/>
          <a:p>
            <a:pPr marL="397764" indent="-342900">
              <a:buAutoNum type="arabicPeriod"/>
            </a:pPr>
            <a:r>
              <a:rPr lang="en-US" sz="2400" dirty="0" smtClean="0"/>
              <a:t>Observation</a:t>
            </a:r>
          </a:p>
          <a:p>
            <a:pPr marL="397764" indent="-342900">
              <a:buAutoNum type="arabicPeriod"/>
            </a:pPr>
            <a:r>
              <a:rPr lang="en-US" sz="2400" dirty="0" smtClean="0"/>
              <a:t>Question</a:t>
            </a:r>
          </a:p>
          <a:p>
            <a:pPr marL="397764" indent="-342900">
              <a:buAutoNum type="arabicPeriod"/>
            </a:pPr>
            <a:r>
              <a:rPr lang="en-US" sz="2400" dirty="0" smtClean="0"/>
              <a:t>Hypothesis</a:t>
            </a:r>
          </a:p>
          <a:p>
            <a:pPr marL="397764" indent="-342900">
              <a:buAutoNum type="arabicPeriod"/>
            </a:pPr>
            <a:r>
              <a:rPr lang="en-US" sz="2400" dirty="0" smtClean="0"/>
              <a:t>Experiment</a:t>
            </a:r>
          </a:p>
          <a:p>
            <a:pPr marL="1083564" lvl="1" indent="-342900">
              <a:buAutoNum type="arabicPeriod"/>
            </a:pPr>
            <a:r>
              <a:rPr lang="en-US" sz="2400" dirty="0" smtClean="0"/>
              <a:t>Materials and Methods</a:t>
            </a:r>
          </a:p>
          <a:p>
            <a:pPr marL="1083564" lvl="1" indent="-342900">
              <a:buAutoNum type="arabicPeriod"/>
            </a:pPr>
            <a:r>
              <a:rPr lang="en-US" sz="2400" dirty="0" smtClean="0"/>
              <a:t>Collect Data</a:t>
            </a:r>
          </a:p>
          <a:p>
            <a:pPr marL="397764" indent="-342900">
              <a:buAutoNum type="arabicPeriod"/>
            </a:pPr>
            <a:r>
              <a:rPr lang="en-US" sz="2400" dirty="0" smtClean="0"/>
              <a:t>Analyze Data</a:t>
            </a:r>
          </a:p>
          <a:p>
            <a:pPr marL="397764" indent="-342900">
              <a:buAutoNum type="arabicPeriod"/>
            </a:pPr>
            <a:r>
              <a:rPr lang="en-US" sz="2400" dirty="0" smtClean="0"/>
              <a:t>Draw Conclusions</a:t>
            </a:r>
          </a:p>
          <a:p>
            <a:pPr marL="397764" indent="-342900">
              <a:buAutoNum type="arabicPeriod"/>
            </a:pPr>
            <a:r>
              <a:rPr lang="en-US" sz="2400" dirty="0" smtClean="0"/>
              <a:t>Report Results</a:t>
            </a:r>
          </a:p>
          <a:p>
            <a:r>
              <a:rPr lang="en-US" sz="2400" dirty="0" smtClean="0"/>
              <a:t>8.  NOW WHAT?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19600" y="1435100"/>
            <a:ext cx="4495800" cy="39751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ciencebuddies.org/science-fair-projects/overview_scientific_method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77" y="1524000"/>
            <a:ext cx="4835195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see?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How do scientists come up with a new theory?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167805" cy="27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4129"/>
            <a:ext cx="2661885" cy="289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5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Decisions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Types of Observations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Observations –</a:t>
            </a:r>
          </a:p>
          <a:p>
            <a:pPr lvl="1"/>
            <a:r>
              <a:rPr lang="en-US" dirty="0" smtClean="0"/>
              <a:t>To gather information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Qualitative data –</a:t>
            </a:r>
          </a:p>
          <a:p>
            <a:pPr lvl="1"/>
            <a:r>
              <a:rPr lang="en-US" dirty="0" smtClean="0"/>
              <a:t>Anything relating to the five senses</a:t>
            </a:r>
          </a:p>
          <a:p>
            <a:endParaRPr lang="en-US" dirty="0"/>
          </a:p>
          <a:p>
            <a:r>
              <a:rPr lang="en-US" dirty="0" smtClean="0"/>
              <a:t>Quantitative data –</a:t>
            </a:r>
          </a:p>
          <a:p>
            <a:pPr lvl="1"/>
            <a:r>
              <a:rPr lang="en-US" dirty="0" smtClean="0"/>
              <a:t>Numerical information</a:t>
            </a:r>
          </a:p>
          <a:p>
            <a:pPr lvl="1"/>
            <a:r>
              <a:rPr lang="en-US" dirty="0" smtClean="0"/>
              <a:t>Volume, mass, temperature, pressure</a:t>
            </a:r>
            <a:endParaRPr lang="en-US" dirty="0"/>
          </a:p>
          <a:p>
            <a:endParaRPr lang="en-US" dirty="0"/>
          </a:p>
        </p:txBody>
      </p:sp>
      <p:pic>
        <p:nvPicPr>
          <p:cNvPr id="3076" name="Picture 4" descr="http://www.hobart.k12.in.us/jkousen/Sci_Meth/metho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26098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6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You have made an observation ozone levels were decreasing in our atmosphere.  You also made the observation that the chemical CFC was in higher levels where the ozone was lowest.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possible explanation to this is . . 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Hypothesis –</a:t>
            </a:r>
          </a:p>
          <a:p>
            <a:pPr lvl="1"/>
            <a:r>
              <a:rPr lang="en-US" dirty="0" smtClean="0"/>
              <a:t>A tentative explanation to your observations.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an experiment?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start an experiment?</a:t>
            </a:r>
          </a:p>
          <a:p>
            <a:endParaRPr lang="en-US" dirty="0"/>
          </a:p>
          <a:p>
            <a:r>
              <a:rPr lang="en-US" dirty="0" smtClean="0"/>
              <a:t>First – materials needed</a:t>
            </a:r>
          </a:p>
          <a:p>
            <a:r>
              <a:rPr lang="en-US" dirty="0" smtClean="0"/>
              <a:t>Second – write the steps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Materials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Methods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098" name="Picture 2" descr="http://4.bp.blogspot.com/-MtWwnzI0V34/TcRlwG15IDI/AAAAAAAAA8Y/kqlQav5tluw/s1600/Experi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"/>
            <a:ext cx="42862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83560"/>
            <a:ext cx="8153400" cy="4572000"/>
          </a:xfrm>
        </p:spPr>
        <p:txBody>
          <a:bodyPr/>
          <a:lstStyle/>
          <a:p>
            <a:r>
              <a:rPr lang="en-US" dirty="0" smtClean="0"/>
              <a:t>What factors do we need to consider?</a:t>
            </a:r>
          </a:p>
          <a:p>
            <a:pPr lvl="1"/>
            <a:r>
              <a:rPr lang="en-US" dirty="0" smtClean="0"/>
              <a:t>What we are trying measure?  --  </a:t>
            </a:r>
            <a:r>
              <a:rPr lang="en-US" sz="2400" dirty="0" smtClean="0">
                <a:solidFill>
                  <a:srgbClr val="FFFF00"/>
                </a:solidFill>
              </a:rPr>
              <a:t>Dependent Variable</a:t>
            </a:r>
          </a:p>
          <a:p>
            <a:pPr lvl="1"/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 smtClean="0"/>
              <a:t>What affects the dependent variable?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Independent Variable</a:t>
            </a:r>
          </a:p>
          <a:p>
            <a:pPr lvl="1"/>
            <a:endParaRPr lang="en-US" sz="20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 smtClean="0"/>
              <a:t>How do I know if what I am doing changes anything?  </a:t>
            </a:r>
            <a:r>
              <a:rPr lang="en-US" sz="2000" dirty="0" smtClean="0">
                <a:solidFill>
                  <a:srgbClr val="FFFF00"/>
                </a:solidFill>
              </a:rPr>
              <a:t>Control</a:t>
            </a:r>
          </a:p>
          <a:p>
            <a:pPr lvl="1"/>
            <a:endParaRPr lang="en-US" sz="2000" dirty="0">
              <a:solidFill>
                <a:srgbClr val="FFFF00"/>
              </a:solidFill>
            </a:endParaRPr>
          </a:p>
          <a:p>
            <a:r>
              <a:rPr lang="en-US" sz="2400" dirty="0" smtClean="0"/>
              <a:t>Example</a:t>
            </a:r>
          </a:p>
          <a:p>
            <a:pPr lvl="1"/>
            <a:r>
              <a:rPr lang="en-US" sz="2000" dirty="0" smtClean="0"/>
              <a:t>Does salt alter the boiling point of water?</a:t>
            </a:r>
          </a:p>
        </p:txBody>
      </p:sp>
    </p:spTree>
    <p:extLst>
      <p:ext uri="{BB962C8B-B14F-4D97-AF65-F5344CB8AC3E}">
        <p14:creationId xmlns:p14="http://schemas.microsoft.com/office/powerpoint/2010/main" val="35686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191</TotalTime>
  <Words>317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Scientific Method</vt:lpstr>
      <vt:lpstr>What is Scientific Method</vt:lpstr>
      <vt:lpstr>Scientific Method</vt:lpstr>
      <vt:lpstr>Steps to Scientific Method</vt:lpstr>
      <vt:lpstr>Observations</vt:lpstr>
      <vt:lpstr>Observations</vt:lpstr>
      <vt:lpstr>Hypothesis</vt:lpstr>
      <vt:lpstr>Experiment</vt:lpstr>
      <vt:lpstr>Experiment (cont.)</vt:lpstr>
      <vt:lpstr>Analyze Data</vt:lpstr>
      <vt:lpstr>Conclusion</vt:lpstr>
      <vt:lpstr>Now what?</vt:lpstr>
      <vt:lpstr>Repeat the Steps</vt:lpstr>
      <vt:lpstr>Types of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Kristen Herschler</dc:creator>
  <cp:lastModifiedBy>Kristen Herschler</cp:lastModifiedBy>
  <cp:revision>10</cp:revision>
  <dcterms:created xsi:type="dcterms:W3CDTF">2012-09-10T12:45:46Z</dcterms:created>
  <dcterms:modified xsi:type="dcterms:W3CDTF">2012-09-11T14:09:33Z</dcterms:modified>
</cp:coreProperties>
</file>